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6" r:id="rId5"/>
    <p:sldId id="268" r:id="rId6"/>
    <p:sldId id="270" r:id="rId7"/>
    <p:sldId id="267" r:id="rId8"/>
    <p:sldId id="269" r:id="rId9"/>
    <p:sldId id="271" r:id="rId10"/>
    <p:sldId id="272" r:id="rId11"/>
    <p:sldId id="259" r:id="rId12"/>
    <p:sldId id="273" r:id="rId13"/>
    <p:sldId id="275" r:id="rId14"/>
    <p:sldId id="276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8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5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9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2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8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3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0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0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507" y="109927"/>
            <a:ext cx="17041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Αντιστοιχία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2331182" y="58322"/>
            <a:ext cx="3657600" cy="789709"/>
          </a:xfrm>
          <a:prstGeom prst="cloudCallout">
            <a:avLst>
              <a:gd name="adj1" fmla="val -64256"/>
              <a:gd name="adj2" fmla="val -942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Νηπιαγωγείο!!!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2202873" y="1385454"/>
            <a:ext cx="2757054" cy="36160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77891" y="1385453"/>
            <a:ext cx="2757054" cy="36160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347970"/>
            <a:ext cx="587038" cy="5245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862" y="2213492"/>
            <a:ext cx="457973" cy="491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4653" y="4089989"/>
            <a:ext cx="770227" cy="5537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4653" y="1584642"/>
            <a:ext cx="491280" cy="4996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0873" y="2746191"/>
            <a:ext cx="537077" cy="520423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7807036" y="2157105"/>
            <a:ext cx="498764" cy="520423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07036" y="3487089"/>
            <a:ext cx="498764" cy="520423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07036" y="2822097"/>
            <a:ext cx="498764" cy="520423"/>
          </a:xfrm>
          <a:prstGeom prst="ellipse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807036" y="4138226"/>
            <a:ext cx="498764" cy="520423"/>
          </a:xfrm>
          <a:prstGeom prst="ellipse">
            <a:avLst/>
          </a:prstGeom>
          <a:solidFill>
            <a:srgbClr val="0070C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976231" y="1898241"/>
            <a:ext cx="3830805" cy="1108161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2"/>
          </p:cNvCxnSpPr>
          <p:nvPr/>
        </p:nvCxnSpPr>
        <p:spPr>
          <a:xfrm flipV="1">
            <a:off x="4350506" y="2417317"/>
            <a:ext cx="3456530" cy="10886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708248" y="3013747"/>
            <a:ext cx="4098788" cy="718471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358736" y="2533530"/>
            <a:ext cx="3448300" cy="108439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181617" y="3834440"/>
            <a:ext cx="3625419" cy="50316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211780" y="354676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23864" y="180109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197943" y="2452269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46771" y="2951039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003958" y="4267200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923562" y="6034378"/>
            <a:ext cx="1014152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Αντιστοιχίσαμε το </a:t>
            </a:r>
            <a:r>
              <a:rPr lang="el-G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φρούτο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 Συνόλου Α με το χρώμα του στο Σύνολο Β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20728" y="802154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16977" y="802154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275" y="5172987"/>
            <a:ext cx="120673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Ποιος είναι ο κανόνας αντιστοιχίας των στοιχείων του Συνόλου Α με τα στοιχεία του Συνόλου Β;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Curved Down Arrow 40"/>
          <p:cNvSpPr/>
          <p:nvPr/>
        </p:nvSpPr>
        <p:spPr>
          <a:xfrm>
            <a:off x="4402277" y="855376"/>
            <a:ext cx="2978712" cy="724960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96190" y="477595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27198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12" grpId="0" animBg="1"/>
      <p:bldP spid="13" grpId="0" animBg="1"/>
      <p:bldP spid="14" grpId="0" animBg="1"/>
      <p:bldP spid="16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17161" y="1385454"/>
            <a:ext cx="2757054" cy="36160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677891" y="1385453"/>
            <a:ext cx="2757054" cy="455814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1663" y="483702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Α: αίθουσα επιβατών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4402277" y="855376"/>
            <a:ext cx="2978712" cy="724960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190" y="477595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 rot="19429808">
            <a:off x="107191" y="550210"/>
            <a:ext cx="17041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Αεροδρόμιο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6925" y="1600193"/>
            <a:ext cx="18556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Παρίσι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Βαρκελώνη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Τόκυο</a:t>
            </a:r>
            <a:endParaRPr lang="en-US" sz="2200" dirty="0"/>
          </a:p>
          <a:p>
            <a:endParaRPr lang="en-US" sz="2200" dirty="0"/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Νέα Υόρκη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</a:t>
            </a:r>
            <a:r>
              <a:rPr lang="el-GR" sz="22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Όσλο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Νέο Δελχί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676707" y="6026496"/>
            <a:ext cx="8758238" cy="6710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</a:t>
            </a:r>
            <a:r>
              <a:rPr lang="el-GR" sz="22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επιβάτης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μπορεί να πάει </a:t>
            </a:r>
            <a:r>
              <a:rPr lang="el-GR" sz="22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ένα μόνο προορισμό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56305" y="477595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Β: προορισμοί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loud Callout 14"/>
          <p:cNvSpPr/>
          <p:nvPr/>
        </p:nvSpPr>
        <p:spPr>
          <a:xfrm rot="20807825">
            <a:off x="162402" y="482755"/>
            <a:ext cx="5228191" cy="1434401"/>
          </a:xfrm>
          <a:prstGeom prst="cloudCallout">
            <a:avLst>
              <a:gd name="adj1" fmla="val -27786"/>
              <a:gd name="adj2" fmla="val 16090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Μπορεί να υπάρχουν μέρη που να μην πηγαίνει κανένας;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838573" y="1891947"/>
            <a:ext cx="3478352" cy="603312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38573" y="2495259"/>
            <a:ext cx="3478352" cy="10939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38573" y="2495259"/>
            <a:ext cx="3478352" cy="69128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38573" y="3865907"/>
            <a:ext cx="3542416" cy="125977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838573" y="4524084"/>
            <a:ext cx="3617732" cy="33109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1607" y="2336832"/>
            <a:ext cx="1952625" cy="234315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7059753" y="2840512"/>
            <a:ext cx="2112820" cy="137983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9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374" y="207811"/>
            <a:ext cx="303415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Παράδειγμα 1/Σελ.47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-349" b="2057"/>
          <a:stretch/>
        </p:blipFill>
        <p:spPr>
          <a:xfrm>
            <a:off x="3529878" y="110837"/>
            <a:ext cx="8327821" cy="662247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Double Wave 6"/>
          <p:cNvSpPr/>
          <p:nvPr/>
        </p:nvSpPr>
        <p:spPr>
          <a:xfrm rot="19872330">
            <a:off x="5029200" y="1343890"/>
            <a:ext cx="1427018" cy="678873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Ορίζει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Double Wave 7"/>
          <p:cNvSpPr/>
          <p:nvPr/>
        </p:nvSpPr>
        <p:spPr>
          <a:xfrm rot="19872330">
            <a:off x="9185562" y="1343889"/>
            <a:ext cx="1427018" cy="678873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ορίζει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Double Wave 8"/>
          <p:cNvSpPr/>
          <p:nvPr/>
        </p:nvSpPr>
        <p:spPr>
          <a:xfrm rot="19872330">
            <a:off x="5036126" y="4200213"/>
            <a:ext cx="1427018" cy="678873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Ορίζει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Double Wave 9"/>
          <p:cNvSpPr/>
          <p:nvPr/>
        </p:nvSpPr>
        <p:spPr>
          <a:xfrm rot="19872330">
            <a:off x="9324107" y="4200212"/>
            <a:ext cx="1427018" cy="678873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ορίζει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032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706" y="554600"/>
            <a:ext cx="10717169" cy="412475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3" name="Oval 2"/>
          <p:cNvSpPr/>
          <p:nvPr/>
        </p:nvSpPr>
        <p:spPr>
          <a:xfrm>
            <a:off x="5223164" y="2575414"/>
            <a:ext cx="2701636" cy="706582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10200" y="3822324"/>
            <a:ext cx="2327563" cy="706582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73943" y="1951307"/>
            <a:ext cx="60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4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3943" y="4595580"/>
            <a:ext cx="60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4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516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4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17161" y="1385454"/>
            <a:ext cx="2757054" cy="36160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677891" y="1385453"/>
            <a:ext cx="2757054" cy="455814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1663" y="483702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Α: αίθουσα επιβατών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4402277" y="855376"/>
            <a:ext cx="2978712" cy="724960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190" y="477595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 rot="19429808">
            <a:off x="107191" y="550210"/>
            <a:ext cx="17041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Αεροδρόμιο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6925" y="1600193"/>
            <a:ext cx="18556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Παρίσι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Βαρκελώνη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Τόκυο</a:t>
            </a:r>
            <a:endParaRPr lang="en-US" sz="2200" dirty="0"/>
          </a:p>
          <a:p>
            <a:endParaRPr lang="en-US" sz="2200" dirty="0"/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Νέα Υόρκη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</a:t>
            </a:r>
            <a:r>
              <a:rPr lang="el-GR" sz="22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Όσλο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Νέο Δελχί</a:t>
            </a:r>
            <a:endParaRPr lang="en-US" sz="2200" dirty="0"/>
          </a:p>
        </p:txBody>
      </p:sp>
      <p:sp>
        <p:nvSpPr>
          <p:cNvPr id="14" name="Rectangle 13"/>
          <p:cNvSpPr/>
          <p:nvPr/>
        </p:nvSpPr>
        <p:spPr>
          <a:xfrm>
            <a:off x="7456305" y="477595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Β: προορισμοί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838573" y="1891947"/>
            <a:ext cx="3478352" cy="603312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38573" y="2495259"/>
            <a:ext cx="3478352" cy="10939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38573" y="2495259"/>
            <a:ext cx="3478352" cy="69128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38573" y="3865907"/>
            <a:ext cx="3542416" cy="125977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838573" y="4524084"/>
            <a:ext cx="3617732" cy="33109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30343" y="5899814"/>
            <a:ext cx="6986581" cy="6710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2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Πεδίο Ορισμού: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σύνολο Α   Άρα </a:t>
            </a:r>
            <a:r>
              <a:rPr lang="el-GR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Π.Ο.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{ 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 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Explosion 2 1"/>
          <p:cNvSpPr/>
          <p:nvPr/>
        </p:nvSpPr>
        <p:spPr>
          <a:xfrm rot="821048">
            <a:off x="8927951" y="4570328"/>
            <a:ext cx="2976416" cy="2300807"/>
          </a:xfrm>
          <a:prstGeom prst="irregularSeal2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Π.Ο.</a:t>
            </a:r>
          </a:p>
          <a:p>
            <a:pPr algn="ctr"/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ΌΛΑ τα στοιχεία!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17161" y="1385454"/>
            <a:ext cx="2757054" cy="36160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677891" y="1385453"/>
            <a:ext cx="2757054" cy="455814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1663" y="483702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Α: αίθουσα επιβατών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4402277" y="855376"/>
            <a:ext cx="2978712" cy="724960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190" y="477595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 rot="19429808">
            <a:off x="107191" y="550210"/>
            <a:ext cx="17041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Αεροδρόμιο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6925" y="1600193"/>
            <a:ext cx="18556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Παρίσι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Βαρκελώνη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Τόκυο</a:t>
            </a:r>
            <a:endParaRPr lang="en-US" sz="2200" dirty="0"/>
          </a:p>
          <a:p>
            <a:endParaRPr lang="en-US" sz="2200" dirty="0"/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Νέα Υόρκη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</a:t>
            </a:r>
            <a:r>
              <a:rPr lang="el-GR" sz="22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Όσλο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Νέο Δελχί</a:t>
            </a:r>
            <a:endParaRPr lang="en-US" sz="2200" dirty="0"/>
          </a:p>
        </p:txBody>
      </p:sp>
      <p:sp>
        <p:nvSpPr>
          <p:cNvPr id="14" name="Rectangle 13"/>
          <p:cNvSpPr/>
          <p:nvPr/>
        </p:nvSpPr>
        <p:spPr>
          <a:xfrm>
            <a:off x="7456305" y="477595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Β: προορισμοί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838573" y="1891947"/>
            <a:ext cx="3478352" cy="603312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38573" y="2495259"/>
            <a:ext cx="3478352" cy="10939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38573" y="2495259"/>
            <a:ext cx="3478352" cy="69128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38573" y="3865907"/>
            <a:ext cx="3542416" cy="125977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838573" y="4524084"/>
            <a:ext cx="3617732" cy="33109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35173" y="5376798"/>
                <a:ext cx="6986581" cy="125779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200" b="1" u="sng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Πεδίο Τιμών:</a:t>
                </a:r>
                <a:r>
                  <a:rPr lang="el-GR" sz="2200" b="1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2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Το σύνολο των τιμών του Β που </a:t>
                </a:r>
                <a:r>
                  <a:rPr lang="el-GR" sz="2200" u="sng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αντιστοιχίζονται με κάποια τιμή</a:t>
                </a:r>
                <a:r>
                  <a:rPr lang="el-GR" sz="22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του Α  </a:t>
                </a:r>
              </a:p>
              <a:p>
                <a:pPr algn="just"/>
                <a:r>
                  <a:rPr lang="el-GR" sz="22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Άρα </a:t>
                </a:r>
                <a:r>
                  <a:rPr lang="el-GR" sz="2200" b="1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Π.Τ.</a:t>
                </a:r>
                <a:r>
                  <a:rPr lang="el-GR" sz="22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l-GR" sz="2200" i="1" smtClean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l-GR" sz="2200" b="1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Β       Π.Τ </a:t>
                </a:r>
                <a:r>
                  <a:rPr lang="el-GR" sz="22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{ Βαρκελώνη, </a:t>
                </a:r>
                <a:r>
                  <a:rPr lang="el-GR" sz="2200" dirty="0" err="1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Όσλο</a:t>
                </a:r>
                <a:r>
                  <a:rPr lang="el-GR" sz="22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Νέο Δελχί} </a:t>
                </a:r>
                <a:endParaRPr lang="en-US" sz="22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73" y="5376798"/>
                <a:ext cx="6986581" cy="1257791"/>
              </a:xfrm>
              <a:prstGeom prst="rect">
                <a:avLst/>
              </a:prstGeom>
              <a:blipFill>
                <a:blip r:embed="rId2"/>
                <a:stretch>
                  <a:fillRect l="-1132" r="-1481" b="-5769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xplosion 2 1"/>
          <p:cNvSpPr/>
          <p:nvPr/>
        </p:nvSpPr>
        <p:spPr>
          <a:xfrm rot="271124">
            <a:off x="7059847" y="4848206"/>
            <a:ext cx="5054411" cy="2056843"/>
          </a:xfrm>
          <a:prstGeom prst="irregularSeal2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Π.Τ.</a:t>
            </a:r>
          </a:p>
          <a:p>
            <a:pPr algn="ctr"/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ΌΧΙ ΑΠΑΡΑΙΤΗΤΑ ΌΛΑ τα στοιχεία!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74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2486893" cy="54350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Σελίδα 49: 1, 6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6412" y="4651890"/>
            <a:ext cx="95512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τις λύσετε, όμως ΔΕΝ θα μου τις στείλετε ακόμα!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084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507" y="109927"/>
            <a:ext cx="17041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Αντιστοιχία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2202873" y="1385454"/>
            <a:ext cx="2757054" cy="36160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77891" y="1385453"/>
            <a:ext cx="2757054" cy="36160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862" y="2213492"/>
            <a:ext cx="457973" cy="491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653" y="4089989"/>
            <a:ext cx="770227" cy="5537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4653" y="1584642"/>
            <a:ext cx="491280" cy="4996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0873" y="2746191"/>
            <a:ext cx="537077" cy="520423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7807036" y="2157105"/>
            <a:ext cx="498764" cy="520423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07036" y="3487089"/>
            <a:ext cx="498764" cy="520423"/>
          </a:xfrm>
          <a:prstGeom prst="ellipse">
            <a:avLst/>
          </a:prstGeom>
          <a:solidFill>
            <a:srgbClr val="FF0066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07036" y="2822097"/>
            <a:ext cx="498764" cy="520423"/>
          </a:xfrm>
          <a:prstGeom prst="ellipse">
            <a:avLst/>
          </a:prstGeom>
          <a:solidFill>
            <a:srgbClr val="00B05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807036" y="4138226"/>
            <a:ext cx="498764" cy="520423"/>
          </a:xfrm>
          <a:prstGeom prst="ellipse">
            <a:avLst/>
          </a:prstGeom>
          <a:solidFill>
            <a:srgbClr val="0070C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976231" y="1898241"/>
            <a:ext cx="3830805" cy="1108161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50506" y="2526185"/>
            <a:ext cx="3456530" cy="180531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708248" y="3013747"/>
            <a:ext cx="4098788" cy="718471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81617" y="4337602"/>
            <a:ext cx="3535360" cy="41956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823864" y="1801098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197943" y="2452269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46771" y="2951039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003958" y="4267200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923561" y="5854647"/>
            <a:ext cx="1061727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Αντιστοιχίσαμε το </a:t>
            </a:r>
            <a:r>
              <a:rPr lang="el-G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φρούτο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 Συνόλου Α με το χρώμα του ίδιου αρχικού στο Σύνολο Β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20728" y="802154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16977" y="802154"/>
            <a:ext cx="554191" cy="494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275" y="5172987"/>
            <a:ext cx="120673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Ποιος είναι ο κανόνας αντιστοιχίας των στοιχείων του Συνόλου Α με τα στοιχεία του Συνόλου Β;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Curved Down Arrow 40"/>
          <p:cNvSpPr/>
          <p:nvPr/>
        </p:nvSpPr>
        <p:spPr>
          <a:xfrm>
            <a:off x="4402277" y="855376"/>
            <a:ext cx="2978712" cy="724960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17674" y="449275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pic>
        <p:nvPicPr>
          <p:cNvPr id="36" name="Content Placeholder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1400" y="3347970"/>
            <a:ext cx="587038" cy="524587"/>
          </a:xfrm>
          <a:prstGeom prst="rect">
            <a:avLst/>
          </a:prstGeom>
        </p:spPr>
      </p:pic>
      <p:sp>
        <p:nvSpPr>
          <p:cNvPr id="43" name="Oval 42"/>
          <p:cNvSpPr/>
          <p:nvPr/>
        </p:nvSpPr>
        <p:spPr>
          <a:xfrm>
            <a:off x="4211780" y="3546763"/>
            <a:ext cx="138545" cy="1285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2" grpId="0" animBg="1"/>
      <p:bldP spid="13" grpId="0" animBg="1"/>
      <p:bldP spid="14" grpId="0" animBg="1"/>
      <p:bldP spid="16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613" y="1493692"/>
            <a:ext cx="10027700" cy="417281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cxnSp>
        <p:nvCxnSpPr>
          <p:cNvPr id="13" name="Straight Connector 12"/>
          <p:cNvCxnSpPr/>
          <p:nvPr/>
        </p:nvCxnSpPr>
        <p:spPr>
          <a:xfrm>
            <a:off x="6013427" y="2054906"/>
            <a:ext cx="1149927" cy="0"/>
          </a:xfrm>
          <a:prstGeom prst="line">
            <a:avLst/>
          </a:prstGeom>
          <a:ln w="38100" cmpd="thickThin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160328" y="3851563"/>
            <a:ext cx="831272" cy="401782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864437" y="4849091"/>
            <a:ext cx="831272" cy="401782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1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706" y="554600"/>
            <a:ext cx="10717169" cy="412475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cxnSp>
        <p:nvCxnSpPr>
          <p:cNvPr id="13" name="Straight Connector 12"/>
          <p:cNvCxnSpPr/>
          <p:nvPr/>
        </p:nvCxnSpPr>
        <p:spPr>
          <a:xfrm>
            <a:off x="5240292" y="1083344"/>
            <a:ext cx="4667009" cy="2493"/>
          </a:xfrm>
          <a:prstGeom prst="line">
            <a:avLst/>
          </a:prstGeom>
          <a:ln w="38100" cmpd="thickThin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402966" y="1054767"/>
            <a:ext cx="2426712" cy="531237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46640" y="1586004"/>
            <a:ext cx="2940224" cy="401782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2260427" y="4824995"/>
            <a:ext cx="3986213" cy="1200150"/>
          </a:xfrm>
          <a:prstGeom prst="cloudCallout">
            <a:avLst>
              <a:gd name="adj1" fmla="val -63932"/>
              <a:gd name="adj2" fmla="val 5178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Δηλαδή;;;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2473" y="5738754"/>
            <a:ext cx="4530436" cy="9252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Πότε μια αντιστοιχία ορίζει συνάρτηση;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662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17161" y="1385454"/>
            <a:ext cx="2757054" cy="36160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677891" y="1385453"/>
            <a:ext cx="2757054" cy="455814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1663" y="483702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Α: αίθουσα επιβατών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4402277" y="855376"/>
            <a:ext cx="2978712" cy="724960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190" y="477595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 rot="19429808">
            <a:off x="107191" y="550210"/>
            <a:ext cx="17041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Αεροδρόμιο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6925" y="1600193"/>
            <a:ext cx="18556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Παρίσι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Βαρκελώνη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Τόκυο</a:t>
            </a:r>
            <a:endParaRPr lang="en-US" sz="2200" dirty="0"/>
          </a:p>
          <a:p>
            <a:endParaRPr lang="en-US" sz="2200" dirty="0"/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Νέα Υόρκη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</a:t>
            </a:r>
            <a:r>
              <a:rPr lang="el-GR" sz="22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Όσλο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Νέο Δελχί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676707" y="6026496"/>
            <a:ext cx="8758238" cy="6710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Όλοι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όσοι βρίσκονται στην αίθουσα επιβατών πρέπει να πάνε κάπου!!!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56305" y="477595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Β: προορισμοί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2691679" y="5001491"/>
            <a:ext cx="3380510" cy="926840"/>
          </a:xfrm>
          <a:prstGeom prst="cloudCallout">
            <a:avLst>
              <a:gd name="adj1" fmla="val -63932"/>
              <a:gd name="adj2" fmla="val 5178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στοιχείο του συνόλου Α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823855" y="1856509"/>
            <a:ext cx="2105890" cy="401782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85743" y="2534464"/>
            <a:ext cx="2286446" cy="1649609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766687" y="2978611"/>
            <a:ext cx="2324558" cy="233808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30992" y="3645064"/>
            <a:ext cx="2324558" cy="233808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891195" y="2617073"/>
            <a:ext cx="2034448" cy="1871915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1607" y="2336832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/>
      <p:bldP spid="12" grpId="0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17161" y="1385454"/>
            <a:ext cx="2757054" cy="36160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677891" y="1385453"/>
            <a:ext cx="2757054" cy="455814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1663" y="483702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Α: αίθουσα επιβατών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4402277" y="855376"/>
            <a:ext cx="2978712" cy="724960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190" y="477595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 rot="19429808">
            <a:off x="107191" y="550210"/>
            <a:ext cx="17041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Αεροδρόμιο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6925" y="1600193"/>
            <a:ext cx="18556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Παρίσι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Βαρκελώνη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Τόκυο</a:t>
            </a:r>
            <a:endParaRPr lang="en-US" sz="2200" dirty="0"/>
          </a:p>
          <a:p>
            <a:endParaRPr lang="en-US" sz="2200" dirty="0"/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Νέα Υόρκη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</a:t>
            </a:r>
            <a:r>
              <a:rPr lang="el-GR" sz="22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Όσλο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Νέο Δελχί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676707" y="6026496"/>
            <a:ext cx="8758238" cy="6710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Όλοι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όσοι βρίσκονται στην αίθουσα επιβατών πρέπει να πάνε κάπου!!!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56305" y="477595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Β: προορισμοί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2691679" y="5001491"/>
            <a:ext cx="3380510" cy="926840"/>
          </a:xfrm>
          <a:prstGeom prst="cloudCallout">
            <a:avLst>
              <a:gd name="adj1" fmla="val -63932"/>
              <a:gd name="adj2" fmla="val 5178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στοιχείο του συνόλου Α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823855" y="1856509"/>
            <a:ext cx="2105890" cy="401782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85743" y="2534464"/>
            <a:ext cx="2286446" cy="1649609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766687" y="2978611"/>
            <a:ext cx="2324558" cy="233808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30992" y="3645064"/>
            <a:ext cx="2324558" cy="233808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loud Callout 19"/>
          <p:cNvSpPr/>
          <p:nvPr/>
        </p:nvSpPr>
        <p:spPr>
          <a:xfrm rot="20807825">
            <a:off x="197258" y="783941"/>
            <a:ext cx="5228191" cy="1129181"/>
          </a:xfrm>
          <a:prstGeom prst="cloudCallout">
            <a:avLst>
              <a:gd name="adj1" fmla="val -27786"/>
              <a:gd name="adj2" fmla="val 16090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Μπορεί ένας επιβάτης να μην πηγαίνει πουθενά;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3214255" y="4266969"/>
            <a:ext cx="858981" cy="566826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779" y="2495259"/>
            <a:ext cx="22479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80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0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17161" y="1385454"/>
            <a:ext cx="2757054" cy="36160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677891" y="1385453"/>
            <a:ext cx="2757054" cy="455814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1663" y="483702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Α: αίθουσα επιβατών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4402277" y="855376"/>
            <a:ext cx="2978712" cy="724960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190" y="477595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 rot="19429808">
            <a:off x="107191" y="550210"/>
            <a:ext cx="17041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Αεροδρόμιο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6925" y="1600193"/>
            <a:ext cx="18556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Παρίσι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Βαρκελώνη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Τόκυο</a:t>
            </a:r>
            <a:endParaRPr lang="en-US" sz="2200" dirty="0"/>
          </a:p>
          <a:p>
            <a:endParaRPr lang="en-US" sz="2200" dirty="0"/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Νέα Υόρκη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</a:t>
            </a:r>
            <a:r>
              <a:rPr lang="el-GR" sz="22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Όσλο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Νέο Δελχί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676707" y="6026496"/>
            <a:ext cx="8758238" cy="6710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</a:t>
            </a:r>
            <a:r>
              <a:rPr lang="el-GR" sz="22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επιβάτης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μπορεί να πάει </a:t>
            </a:r>
            <a:r>
              <a:rPr lang="el-GR" sz="22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ένα μόνο προορισμό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56305" y="477595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Β: προορισμοί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2691679" y="5001491"/>
            <a:ext cx="3986212" cy="926840"/>
          </a:xfrm>
          <a:prstGeom prst="cloudCallout">
            <a:avLst>
              <a:gd name="adj1" fmla="val -63932"/>
              <a:gd name="adj2" fmla="val 5178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Μόνο ένα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στοιχείο του συνόλου Β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823855" y="1856509"/>
            <a:ext cx="2105890" cy="401782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785743" y="2534464"/>
            <a:ext cx="2286446" cy="1649609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766687" y="2978611"/>
            <a:ext cx="2324558" cy="233808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830992" y="3645064"/>
            <a:ext cx="2324558" cy="233808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891195" y="2617073"/>
            <a:ext cx="2034448" cy="1871915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1607" y="2336832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22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/>
      <p:bldP spid="12" grpId="0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17161" y="1385454"/>
            <a:ext cx="2757054" cy="36160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677891" y="1385453"/>
            <a:ext cx="2757054" cy="455814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1663" y="483702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Α: αίθουσα επιβατών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4402277" y="855376"/>
            <a:ext cx="2978712" cy="724960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190" y="477595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 rot="19429808">
            <a:off x="107191" y="550210"/>
            <a:ext cx="17041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Αεροδρόμιο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6925" y="1600193"/>
            <a:ext cx="18556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Παρίσι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Βαρκελώνη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Τόκυο</a:t>
            </a:r>
            <a:endParaRPr lang="en-US" sz="2200" dirty="0"/>
          </a:p>
          <a:p>
            <a:endParaRPr lang="en-US" sz="2200" dirty="0"/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Νέα Υόρκη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</a:t>
            </a:r>
            <a:r>
              <a:rPr lang="el-GR" sz="22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Όσλο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Νέο Δελχί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676707" y="6026496"/>
            <a:ext cx="8758238" cy="6710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</a:t>
            </a:r>
            <a:r>
              <a:rPr lang="el-GR" sz="22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επιβάτης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μπορεί να πάει </a:t>
            </a:r>
            <a:r>
              <a:rPr lang="el-GR" sz="22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ένα μόνο προορισμό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56305" y="477595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Β: προορισμοί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loud Callout 14"/>
          <p:cNvSpPr/>
          <p:nvPr/>
        </p:nvSpPr>
        <p:spPr>
          <a:xfrm rot="20807825">
            <a:off x="197258" y="783941"/>
            <a:ext cx="5228191" cy="1129181"/>
          </a:xfrm>
          <a:prstGeom prst="cloudCallout">
            <a:avLst>
              <a:gd name="adj1" fmla="val -27786"/>
              <a:gd name="adj2" fmla="val 16090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Μπορεί ένας επιβάτης να πάει σε 2 μέρη ταυτόχρονα;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838573" y="1891947"/>
            <a:ext cx="3478352" cy="603312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38573" y="1923352"/>
            <a:ext cx="3542416" cy="1933924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779" y="2495259"/>
            <a:ext cx="22479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9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/>
      <p:bldP spid="12" grpId="0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17161" y="1385454"/>
            <a:ext cx="2757054" cy="36160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</a:p>
          <a:p>
            <a:pPr algn="ctr"/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aseline="-25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677891" y="1385453"/>
            <a:ext cx="2757054" cy="455814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1663" y="483702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Α: αίθουσα επιβατών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4402277" y="855376"/>
            <a:ext cx="2978712" cy="724960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190" y="477595"/>
            <a:ext cx="554191" cy="49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 rot="19429808">
            <a:off x="107191" y="550210"/>
            <a:ext cx="17041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Αεροδρόμιο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6925" y="1600193"/>
            <a:ext cx="18556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Παρίσι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Βαρκελώνη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Τόκυο</a:t>
            </a:r>
            <a:endParaRPr lang="en-US" sz="2200" dirty="0"/>
          </a:p>
          <a:p>
            <a:endParaRPr lang="en-US" sz="2200" dirty="0"/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Νέα Υόρκη</a:t>
            </a: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</a:t>
            </a:r>
            <a:r>
              <a:rPr lang="el-GR" sz="22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Όσλο</a:t>
            </a:r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Νέο Δελχί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676707" y="6026496"/>
            <a:ext cx="8758238" cy="6710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</a:t>
            </a:r>
            <a:r>
              <a:rPr lang="el-GR" sz="22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επιβάτης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μπορεί να πάει </a:t>
            </a:r>
            <a:r>
              <a:rPr lang="el-GR" sz="22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ένα μόνο προορισμό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56305" y="477595"/>
            <a:ext cx="2139474" cy="818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Β: προορισμοί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loud Callout 14"/>
          <p:cNvSpPr/>
          <p:nvPr/>
        </p:nvSpPr>
        <p:spPr>
          <a:xfrm rot="20807825">
            <a:off x="162402" y="482755"/>
            <a:ext cx="5228191" cy="1434401"/>
          </a:xfrm>
          <a:prstGeom prst="cloudCallout">
            <a:avLst>
              <a:gd name="adj1" fmla="val -27786"/>
              <a:gd name="adj2" fmla="val 16090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Μπορεί περισσότεροι του ενός επιβάτη να έχουν τον ίδιο προορισμό;</a:t>
            </a:r>
            <a:endParaRPr lang="en-US" sz="2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838573" y="1891947"/>
            <a:ext cx="3478352" cy="603312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38573" y="2495259"/>
            <a:ext cx="3478352" cy="10939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38573" y="2495259"/>
            <a:ext cx="3478352" cy="69128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38573" y="3865907"/>
            <a:ext cx="3542416" cy="125977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838573" y="4524084"/>
            <a:ext cx="3617732" cy="33109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1607" y="2336832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35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/>
      <p:bldP spid="12" grpId="0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583</Words>
  <Application>Microsoft Office PowerPoint</Application>
  <PresentationFormat>Widescreen</PresentationFormat>
  <Paragraphs>237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Αναστάσης Ευαγόρου</cp:lastModifiedBy>
  <cp:revision>32</cp:revision>
  <dcterms:created xsi:type="dcterms:W3CDTF">2020-03-30T04:40:15Z</dcterms:created>
  <dcterms:modified xsi:type="dcterms:W3CDTF">2020-04-13T06:30:48Z</dcterms:modified>
</cp:coreProperties>
</file>