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9" r:id="rId3"/>
    <p:sldId id="269" r:id="rId4"/>
    <p:sldId id="281" r:id="rId5"/>
    <p:sldId id="285" r:id="rId6"/>
    <p:sldId id="284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788" y="1523254"/>
            <a:ext cx="11254550" cy="687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εργαστήρι αγγειοπλαστικής πρέπει να εργαστούν 8 αγγειοπλάστες για 3 μέρες, για να κατασκευάσουν μια παραγγελία αγγείων.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798" y="2255544"/>
            <a:ext cx="2680826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Αριθμός ατόμων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6384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793" y="3086815"/>
            <a:ext cx="2680826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Μέρες εργασίας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6379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2788" y="3918086"/>
            <a:ext cx="2680826" cy="749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146374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8∙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74" y="3918086"/>
                <a:ext cx="1605498" cy="7490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794642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4637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794632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632" y="3918086"/>
                <a:ext cx="1605498" cy="7490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6442899" y="2255544"/>
            <a:ext cx="18916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2894" y="3086815"/>
            <a:ext cx="1891641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6442889" y="3918086"/>
                <a:ext cx="1891641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r>
                        <a:rPr lang="en-US" sz="2400" b="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1,5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889" y="3918086"/>
                <a:ext cx="1891641" cy="7490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422788" y="4747182"/>
            <a:ext cx="4164202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Όσο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περισσότερο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δουλεύουν,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586989" y="4747182"/>
            <a:ext cx="5411449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τόσο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λιγότερες μέρες θα χρειαστούν.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736893" y="6137970"/>
            <a:ext cx="2683238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ΣΤΑΘΕΡΟ-ΙΔΙΟ!!!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41470" y="6020206"/>
            <a:ext cx="2680826" cy="7490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Γινόμενο </a:t>
            </a:r>
            <a:r>
              <a:rPr lang="en-US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rgbClr val="FF0066"/>
                </a:solidFill>
              </a:rPr>
              <a:t> 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40278" y="5379264"/>
            <a:ext cx="4164202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Όσο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λιγότεροι δουλεύουν,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604479" y="5379264"/>
            <a:ext cx="5411449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τόσο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περισσότερες μέρες θα χρειαστούν.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37" grpId="0" animBg="1"/>
      <p:bldP spid="25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1382" y="2598525"/>
            <a:ext cx="2680826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Αγγειοπλάστες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4968" y="2598525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1377" y="3429796"/>
            <a:ext cx="2680826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Μέρες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4963" y="3429796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53226" y="2598525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53221" y="3429796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rved Up Arrow 1"/>
          <p:cNvSpPr/>
          <p:nvPr/>
        </p:nvSpPr>
        <p:spPr>
          <a:xfrm>
            <a:off x="6286159" y="429718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3280" y="4726179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98310" y="1469035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urved Up Arrow 38"/>
          <p:cNvSpPr/>
          <p:nvPr/>
        </p:nvSpPr>
        <p:spPr>
          <a:xfrm rot="10800000" flipH="1">
            <a:off x="6286159" y="2041233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838626" y="4391233"/>
                <a:ext cx="3051909" cy="12238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Λόγος αγγειοπλαστών: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26" y="4391233"/>
                <a:ext cx="3051909" cy="12238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8235187" y="4391233"/>
                <a:ext cx="3051909" cy="12238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Λόγος ημερών: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5187" y="4391233"/>
                <a:ext cx="3051909" cy="12238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921790" y="5615123"/>
            <a:ext cx="1999325" cy="365952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52370" y="5615123"/>
            <a:ext cx="2282817" cy="365952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5040" y="5385109"/>
            <a:ext cx="3051909" cy="1223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λόγοι είναι ΑΝΤΙΣΤΡΟΦΟΙ!!!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0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  <p:bldP spid="3" grpId="0"/>
      <p:bldP spid="38" grpId="0"/>
      <p:bldP spid="39" grpId="0" animBg="1"/>
      <p:bldP spid="13" grpId="0" animBg="1"/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708653" y="1039903"/>
            <a:ext cx="10723852" cy="3357607"/>
          </a:xfrm>
          <a:prstGeom prst="horizontalScroll">
            <a:avLst>
              <a:gd name="adj" fmla="val 417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 ποσά λέγονται </a:t>
            </a:r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αντιστρόφως ανάλογα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όταν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πολλαπλασιάζοντας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τις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τιμές του ενός με ένα αριθμό, τότε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διαιρούνται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οι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αντίστοιχες τιμές του άλλου ποσού με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ίδιο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αντίστροφα.</a:t>
            </a:r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δύο ποσά είναι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αντιστρόφως ανάλογα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τότε ο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λόγος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τιμών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ενός είναι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ίσος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τον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αντίστροφο λόγο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αντίστοιχων τιμών του άλλου ποσού.</a:t>
            </a:r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3" name="Cloud Callout 2"/>
          <p:cNvSpPr/>
          <p:nvPr/>
        </p:nvSpPr>
        <p:spPr>
          <a:xfrm>
            <a:off x="7345180" y="4397510"/>
            <a:ext cx="3267856" cy="1388693"/>
          </a:xfrm>
          <a:prstGeom prst="cloudCallout">
            <a:avLst>
              <a:gd name="adj1" fmla="val -97654"/>
              <a:gd name="adj2" fmla="val -8106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Εργαλείο για τις ασκήσεις!!!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9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Γερανοί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974" y="1597767"/>
            <a:ext cx="1470943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σκηση: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23867" y="1582776"/>
            <a:ext cx="10313234" cy="8756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ένα λιμάνι εργάζονται 18 γερανοί για την εκφόρτωση ενός πλοίου για 4 μέρες. Σε πόσες μέρες θα γίνει η εκφόρτωση του πλοίου αν εργάζονται 24 γερανοί;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43397" y="568127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26250" y="5681272"/>
            <a:ext cx="600386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9212243" y="2908909"/>
                <a:ext cx="2719927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243" y="2908909"/>
                <a:ext cx="2719927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59032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9032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949053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965320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850191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151268" y="401951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11171" y="4074320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80261" y="5418208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γίνει σε 3 μέρες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2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9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974" y="1597767"/>
            <a:ext cx="1470943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σκηση: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23867" y="1582776"/>
            <a:ext cx="10313234" cy="10748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μια κατασκήνωση με 60 παιδιά υπάρχουν τρόφιμα για 12 μέρες. Αν φύγουν από την κατασκήνωση 20 παιδιά, για πόσες μέρες θα μπορέσουν να περάσουν με την ίδια ποσότητα τροφίμων;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11260" y="568127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01370" y="5681272"/>
            <a:ext cx="600386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9212243" y="2908909"/>
                <a:ext cx="2824858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243" y="2908909"/>
                <a:ext cx="2824858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59032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9032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949053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965320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850191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151268" y="401951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11171" y="4074320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880261" y="5418208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τρόφιμα θα τους φτάσουν για 36 μέρες.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29632" y="3284518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83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9" grpId="0"/>
      <p:bldP spid="31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b="65895"/>
          <a:stretch/>
        </p:blipFill>
        <p:spPr>
          <a:xfrm>
            <a:off x="3622760" y="277092"/>
            <a:ext cx="7805938" cy="9824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1α/Σελ.120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rved Up Arrow 16"/>
          <p:cNvSpPr/>
          <p:nvPr/>
        </p:nvSpPr>
        <p:spPr>
          <a:xfrm rot="5400000">
            <a:off x="3337948" y="3689446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2938" y="3559900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283" y="3502706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rved Up Arrow 19"/>
          <p:cNvSpPr/>
          <p:nvPr/>
        </p:nvSpPr>
        <p:spPr>
          <a:xfrm rot="16200000" flipH="1">
            <a:off x="6570971" y="368944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6794" y="5237645"/>
            <a:ext cx="6865496" cy="1062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ΔΕΝ είναι </a:t>
            </a:r>
            <a:r>
              <a:rPr lang="el-GR" sz="22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.α</a:t>
            </a:r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διότι ενώ οι τιμές του Α πολλαπλασιάζονται επί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τιμές του Β διαιρούνται δια 2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80" t="36402" r="69717"/>
          <a:stretch/>
        </p:blipFill>
        <p:spPr>
          <a:xfrm>
            <a:off x="4300028" y="2503468"/>
            <a:ext cx="2698162" cy="225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19544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120: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1β,γ</a:t>
            </a:r>
          </a:p>
          <a:p>
            <a:pPr marL="0" indent="0">
              <a:buNone/>
            </a:pPr>
            <a:r>
              <a:rPr lang="el-G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449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99</cp:revision>
  <dcterms:created xsi:type="dcterms:W3CDTF">2020-03-30T06:48:58Z</dcterms:created>
  <dcterms:modified xsi:type="dcterms:W3CDTF">2020-05-17T13:26:48Z</dcterms:modified>
</cp:coreProperties>
</file>