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5" r:id="rId2"/>
    <p:sldId id="275" r:id="rId3"/>
    <p:sldId id="286" r:id="rId4"/>
    <p:sldId id="287" r:id="rId5"/>
    <p:sldId id="288" r:id="rId6"/>
    <p:sldId id="280" r:id="rId7"/>
    <p:sldId id="289" r:id="rId8"/>
    <p:sldId id="292" r:id="rId9"/>
    <p:sldId id="2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23708-5CBD-4887-8C33-DA7D1A99DCD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65398-57BB-47FF-BF4C-D007E72C1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7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3706094" cy="54350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Σελίδα 15</a:t>
            </a:r>
            <a:r>
              <a:rPr lang="en-US" dirty="0" smtClean="0"/>
              <a:t>9</a:t>
            </a:r>
            <a:r>
              <a:rPr lang="el-GR" dirty="0" smtClean="0"/>
              <a:t>: </a:t>
            </a:r>
            <a:r>
              <a:rPr lang="en-US" dirty="0" smtClean="0"/>
              <a:t>2</a:t>
            </a:r>
            <a:r>
              <a:rPr lang="el-GR" dirty="0" smtClean="0"/>
              <a:t>, </a:t>
            </a:r>
            <a:r>
              <a:rPr lang="en-US" dirty="0" smtClean="0"/>
              <a:t>3, 4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260271" y="4878054"/>
                <a:ext cx="3578266" cy="858978"/>
              </a:xfrm>
              <a:prstGeom prst="rect">
                <a:avLst/>
              </a:prstGeom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dirty="0" smtClean="0"/>
                  <a:t>Κλίμακα: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Μέτρηση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Πραγματικότητα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271" y="4878054"/>
                <a:ext cx="3578266" cy="858978"/>
              </a:xfrm>
              <a:prstGeom prst="rect">
                <a:avLst/>
              </a:prstGeom>
              <a:blipFill>
                <a:blip r:embed="rId2"/>
                <a:stretch>
                  <a:fillRect l="-2886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47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656132" y="4145473"/>
                <a:ext cx="4312704" cy="201850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00000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00000</m:t>
                      </m:r>
                    </m:oMath>
                  </m:oMathPara>
                </a14:m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00000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00000</m:t>
                          </m:r>
                        </m:den>
                      </m:f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6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500000</m:t>
                          </m:r>
                        </m:num>
                        <m:den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00000</m:t>
                          </m:r>
                        </m:den>
                      </m:f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45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132" y="4145473"/>
                <a:ext cx="4312704" cy="20185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V="1">
            <a:off x="5614491" y="5367259"/>
            <a:ext cx="869436" cy="13595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713632" y="4891977"/>
            <a:ext cx="885887" cy="17692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2/Σελ.159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733" y="277091"/>
            <a:ext cx="8084593" cy="77789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426289" y="1809814"/>
                <a:ext cx="3578266" cy="858978"/>
              </a:xfrm>
              <a:prstGeom prst="rect">
                <a:avLst/>
              </a:prstGeom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dirty="0" smtClean="0"/>
                  <a:t>Κλίμακα: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Μέτρηση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Πραγματικότητα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89" y="1809814"/>
                <a:ext cx="3578266" cy="858978"/>
              </a:xfrm>
              <a:prstGeom prst="rect">
                <a:avLst/>
              </a:prstGeom>
              <a:blipFill>
                <a:blip r:embed="rId4"/>
                <a:stretch>
                  <a:fillRect l="-2886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112742" y="1780539"/>
                <a:ext cx="1789133" cy="858978"/>
              </a:xfrm>
              <a:prstGeom prst="rect">
                <a:avLst/>
              </a:prstGeom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100000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742" y="1780539"/>
                <a:ext cx="1789133" cy="858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/>
          <p:cNvSpPr/>
          <p:nvPr/>
        </p:nvSpPr>
        <p:spPr>
          <a:xfrm>
            <a:off x="7542509" y="277091"/>
            <a:ext cx="1130436" cy="446674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endCxn id="21" idx="3"/>
          </p:cNvCxnSpPr>
          <p:nvPr/>
        </p:nvCxnSpPr>
        <p:spPr>
          <a:xfrm flipV="1">
            <a:off x="6968836" y="658351"/>
            <a:ext cx="739222" cy="140573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99520" y="2064084"/>
            <a:ext cx="3223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Πραγματική Απόσταση: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599519" y="2523595"/>
            <a:ext cx="4120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km= 45 000m= 4 500 000cm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3642851" y="3140054"/>
                <a:ext cx="3236981" cy="858978"/>
              </a:xfrm>
              <a:prstGeom prst="rect">
                <a:avLst/>
              </a:prstGeom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>
                              <a:latin typeface="Cambria Math" panose="02040503050406030204" pitchFamily="18" charset="0"/>
                            </a:rPr>
                            <m:t>100000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4 500 000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851" y="3140054"/>
                <a:ext cx="3236981" cy="858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/>
          <p:nvPr/>
        </p:nvSpPr>
        <p:spPr>
          <a:xfrm>
            <a:off x="4184718" y="594758"/>
            <a:ext cx="1439528" cy="498764"/>
          </a:xfrm>
          <a:prstGeom prst="ellipse">
            <a:avLst/>
          </a:prstGeom>
          <a:noFill/>
          <a:ln w="57150">
            <a:solidFill>
              <a:srgbClr val="0099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13146" y="1150564"/>
            <a:ext cx="382672" cy="461665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dirty="0">
              <a:solidFill>
                <a:srgbClr val="0099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656733" y="4754510"/>
            <a:ext cx="1155751" cy="31439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569837" y="5256258"/>
            <a:ext cx="1242647" cy="32965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385989" y="5363997"/>
            <a:ext cx="3572649" cy="1200329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απόσταση των δύο πόλεων στον χάρτη είναι 45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1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0" grpId="0" animBg="1"/>
      <p:bldP spid="21" grpId="0" animBg="1"/>
      <p:bldP spid="26" grpId="0"/>
      <p:bldP spid="27" grpId="0"/>
      <p:bldP spid="29" grpId="0" animBg="1"/>
      <p:bldP spid="30" grpId="0" animBg="1"/>
      <p:bldP spid="31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419" y="276880"/>
            <a:ext cx="8241278" cy="153293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353777" y="4151437"/>
                <a:ext cx="3245743" cy="2412889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200000</m:t>
                      </m:r>
                    </m:oMath>
                  </m:oMathPara>
                </a14:m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1 000 000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000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10 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777" y="4151437"/>
                <a:ext cx="3245743" cy="24128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/Σελ.159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426289" y="1962219"/>
                <a:ext cx="3578266" cy="858978"/>
              </a:xfrm>
              <a:prstGeom prst="rect">
                <a:avLst/>
              </a:prstGeom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dirty="0" smtClean="0"/>
                  <a:t>Κλίμακα: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Μέτρηση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Πραγματικότητα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89" y="1962219"/>
                <a:ext cx="3578266" cy="858978"/>
              </a:xfrm>
              <a:prstGeom prst="rect">
                <a:avLst/>
              </a:prstGeom>
              <a:blipFill>
                <a:blip r:embed="rId4"/>
                <a:stretch>
                  <a:fillRect l="-2886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112742" y="1932944"/>
                <a:ext cx="1789133" cy="858978"/>
              </a:xfrm>
              <a:prstGeom prst="rect">
                <a:avLst/>
              </a:prstGeom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00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000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742" y="1932944"/>
                <a:ext cx="1789133" cy="858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/>
          <p:cNvSpPr/>
          <p:nvPr/>
        </p:nvSpPr>
        <p:spPr>
          <a:xfrm>
            <a:off x="7346799" y="951905"/>
            <a:ext cx="1130436" cy="446674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6968836" y="1398579"/>
            <a:ext cx="655592" cy="66550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99520" y="2064084"/>
            <a:ext cx="3223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Μέτρηση στον χάρτη: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95609" y="2061496"/>
            <a:ext cx="1024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3642852" y="3140054"/>
                <a:ext cx="2259024" cy="858978"/>
              </a:xfrm>
              <a:prstGeom prst="rect">
                <a:avLst/>
              </a:prstGeom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00000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852" y="3140054"/>
                <a:ext cx="2259024" cy="858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/>
          <p:nvPr/>
        </p:nvSpPr>
        <p:spPr>
          <a:xfrm>
            <a:off x="10172313" y="951905"/>
            <a:ext cx="1439528" cy="498764"/>
          </a:xfrm>
          <a:prstGeom prst="ellipse">
            <a:avLst/>
          </a:prstGeom>
          <a:noFill/>
          <a:ln w="57150">
            <a:solidFill>
              <a:srgbClr val="0099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005845" y="1450669"/>
            <a:ext cx="382672" cy="461665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78690" y="5728601"/>
            <a:ext cx="4033838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(πραγματική) απόσταση των δύο σχολείων είναι 10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km.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624944" y="4775984"/>
            <a:ext cx="1098303" cy="526474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0974" y="5329272"/>
            <a:ext cx="1098303" cy="526474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7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0" grpId="0" animBg="1"/>
      <p:bldP spid="21" grpId="0" animBg="1"/>
      <p:bldP spid="26" grpId="0"/>
      <p:bldP spid="27" grpId="0"/>
      <p:bldP spid="29" grpId="0" animBg="1"/>
      <p:bldP spid="30" grpId="0" animBg="1"/>
      <p:bldP spid="31" grpId="0" animBg="1"/>
      <p:bldP spid="38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852" y="285717"/>
            <a:ext cx="8364049" cy="159246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/Σελ.159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1079596" y="2488693"/>
                <a:ext cx="1488008" cy="858978"/>
              </a:xfrm>
              <a:prstGeom prst="rect">
                <a:avLst/>
              </a:prstGeom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Μήκος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Πλάτος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596" y="2488693"/>
                <a:ext cx="1488008" cy="858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3472899" y="2433273"/>
                <a:ext cx="545158" cy="85897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899" y="2433273"/>
                <a:ext cx="545158" cy="8589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/>
          <p:nvPr/>
        </p:nvSpPr>
        <p:spPr>
          <a:xfrm>
            <a:off x="3407247" y="1394903"/>
            <a:ext cx="1439528" cy="498764"/>
          </a:xfrm>
          <a:prstGeom prst="ellipse">
            <a:avLst/>
          </a:prstGeom>
          <a:noFill/>
          <a:ln w="57150">
            <a:solidFill>
              <a:srgbClr val="0099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99669" y="1934694"/>
            <a:ext cx="382672" cy="461665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78690" y="5595531"/>
            <a:ext cx="4033838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μήκος της μεγέθυνσης είναι 9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3827479" y="2488693"/>
                <a:ext cx="1138789" cy="85897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479" y="2488693"/>
                <a:ext cx="1138789" cy="858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614178" y="3479634"/>
                <a:ext cx="337098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l-GR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l-GR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178" y="3479634"/>
                <a:ext cx="337098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968984" y="4134817"/>
                <a:ext cx="2661371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l-GR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l-GR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m:rPr>
                              <m:nor/>
                            </m:rPr>
                            <a:rPr lang="en-US" sz="2800" dirty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m:t> 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984" y="4134817"/>
                <a:ext cx="2661371" cy="901785"/>
              </a:xfrm>
              <a:prstGeom prst="rect">
                <a:avLst/>
              </a:prstGeom>
              <a:blipFill>
                <a:blip r:embed="rId7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V="1">
            <a:off x="3556265" y="4138283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572532" y="4642908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4587973" y="3892854"/>
            <a:ext cx="911650" cy="1229401"/>
            <a:chOff x="2765342" y="3072430"/>
            <a:chExt cx="911650" cy="1229401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3138396" y="3286454"/>
              <a:ext cx="538596" cy="35775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3024144" y="3763185"/>
              <a:ext cx="453845" cy="34751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983335" y="3072430"/>
              <a:ext cx="5084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65342" y="3901721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403870" y="3909049"/>
            <a:ext cx="508444" cy="1380668"/>
            <a:chOff x="2983335" y="3072430"/>
            <a:chExt cx="508444" cy="1380668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3099496" y="3369754"/>
              <a:ext cx="247057" cy="280403"/>
            </a:xfrm>
            <a:prstGeom prst="line">
              <a:avLst/>
            </a:prstGeom>
            <a:ln w="28575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201328" y="3941218"/>
              <a:ext cx="290451" cy="303595"/>
            </a:xfrm>
            <a:prstGeom prst="line">
              <a:avLst/>
            </a:prstGeom>
            <a:ln w="28575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983335" y="3072430"/>
              <a:ext cx="5084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13176" y="4052988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567604" y="5327247"/>
                <a:ext cx="337098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604" y="5327247"/>
                <a:ext cx="3370985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528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30" grpId="0" animBg="1"/>
      <p:bldP spid="31" grpId="0" animBg="1"/>
      <p:bldP spid="38" grpId="0" animBg="1"/>
      <p:bldP spid="18" grpId="0"/>
      <p:bldP spid="4" grpId="0"/>
      <p:bldP spid="6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7/Σελ.159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827" y="277091"/>
            <a:ext cx="7625437" cy="175671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687106" y="2133601"/>
            <a:ext cx="3509923" cy="1413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ΔΙΚΑΙΟ να μοιραστούν το ποσό δια 3 (Δηλαδή να πάρουν από €50 ο καθένας);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309" y="2133602"/>
            <a:ext cx="1565757" cy="1413162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6007346" y="2556163"/>
            <a:ext cx="1025237" cy="568037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7094579" y="2133601"/>
            <a:ext cx="4196885" cy="1413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ΑΝΑΛΟΓΩΣ των σωστών απαντήσεων που έχει δώσει ο καθένας, να πάρει και το αντίστοιχο ποσό!!!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685268" y="3791273"/>
            <a:ext cx="3928296" cy="1611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</a:t>
            </a: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ΣΥΝΟΛΙΚΟ </a:t>
            </a:r>
            <a:r>
              <a:rPr lang="el-G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ποσό των </a:t>
            </a: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€150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 μοιραστεί σε </a:t>
            </a:r>
          </a:p>
          <a:p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ΣΥΝΟΛΟ: 12+10+8=30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σωστές ερωτήσεις!!!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783132" y="4313253"/>
            <a:ext cx="1025237" cy="568037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Subtitle 2"/>
              <p:cNvSpPr txBox="1">
                <a:spLocks/>
              </p:cNvSpPr>
              <p:nvPr/>
            </p:nvSpPr>
            <p:spPr>
              <a:xfrm>
                <a:off x="5893348" y="3980115"/>
                <a:ext cx="3928296" cy="109001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Άρα σε κάθε σωστή ερώτηση </a:t>
                </a: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αναλογούν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𝟏𝟓𝟎</m:t>
                        </m:r>
                      </m:num>
                      <m:den>
                        <m:r>
                          <a:rPr lang="el-GR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𝟑𝟎</m:t>
                        </m:r>
                      </m:den>
                    </m:f>
                    <m:r>
                      <a:rPr lang="el-GR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l-GR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€</m:t>
                    </m:r>
                    <m:r>
                      <a:rPr lang="el-GR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348" y="3980115"/>
                <a:ext cx="3928296" cy="1090017"/>
              </a:xfrm>
              <a:prstGeom prst="rect">
                <a:avLst/>
              </a:prstGeom>
              <a:blipFill>
                <a:blip r:embed="rId4"/>
                <a:stretch>
                  <a:fillRect l="-774" t="-4420" r="-2941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Subtitle 2"/>
          <p:cNvSpPr txBox="1">
            <a:spLocks/>
          </p:cNvSpPr>
          <p:nvPr/>
        </p:nvSpPr>
        <p:spPr>
          <a:xfrm>
            <a:off x="685268" y="5504653"/>
            <a:ext cx="3863483" cy="1153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Επομένως, αφού ο Α απάντησε σε 12 ερωτήσεις, θα πάρει 12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‧5=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60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4765002" y="5503484"/>
            <a:ext cx="3509923" cy="11547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Β απάντησε σε 10 ερωτήσεις, θα πάρει 10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‧5=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8491176" y="5503484"/>
            <a:ext cx="3423733" cy="11547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Γ απάντησε σε 8 ερωτήσεις, θα πάρει 8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‧5=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40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770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7/Σελ.159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827" y="277091"/>
            <a:ext cx="7625437" cy="175671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31" name="Rectangle 30"/>
          <p:cNvSpPr/>
          <p:nvPr/>
        </p:nvSpPr>
        <p:spPr>
          <a:xfrm>
            <a:off x="5222297" y="2135185"/>
            <a:ext cx="3604824" cy="110671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Ιδιότητα Μερισμού!!!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9123" y="2135185"/>
                <a:ext cx="4430831" cy="1106719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𝛿</m:t>
                          </m:r>
                        </m:den>
                      </m:f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𝜁</m:t>
                          </m:r>
                        </m:den>
                      </m:f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23" y="2135185"/>
                <a:ext cx="4430831" cy="11067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Callout 3"/>
          <p:cNvSpPr/>
          <p:nvPr/>
        </p:nvSpPr>
        <p:spPr>
          <a:xfrm>
            <a:off x="1440874" y="1039092"/>
            <a:ext cx="1773382" cy="762000"/>
          </a:xfrm>
          <a:prstGeom prst="wedgeEllipseCallout">
            <a:avLst>
              <a:gd name="adj1" fmla="val 40886"/>
              <a:gd name="adj2" fmla="val 8068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ΌΜΩΣ…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712973" y="3534505"/>
                <a:ext cx="2745031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Α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Β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73" y="3534505"/>
                <a:ext cx="2745031" cy="11067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860473" y="3534504"/>
                <a:ext cx="1962173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150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473" y="3534504"/>
                <a:ext cx="1962173" cy="11067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275450" y="3536094"/>
                <a:ext cx="2585023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Β</m:t>
                          </m:r>
                          <m: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12+10+8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450" y="3536094"/>
                <a:ext cx="2585023" cy="11067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Subtitle 2"/>
          <p:cNvSpPr txBox="1">
            <a:spLocks/>
          </p:cNvSpPr>
          <p:nvPr/>
        </p:nvSpPr>
        <p:spPr>
          <a:xfrm>
            <a:off x="8730954" y="3241904"/>
            <a:ext cx="3353429" cy="12979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</a:t>
            </a:r>
            <a:r>
              <a:rPr lang="el-GR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ΣΥΝΟΛΙΚΟ </a:t>
            </a:r>
            <a:r>
              <a:rPr lang="el-GR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ποσό των </a:t>
            </a:r>
            <a:r>
              <a:rPr lang="el-GR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€150 </a:t>
            </a: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 μοιραστεί σε </a:t>
            </a:r>
          </a:p>
          <a:p>
            <a:r>
              <a:rPr lang="el-GR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ΣΥΝΟΛΟ: 12+10+8=30 </a:t>
            </a: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σωστές ερωτήσεις!!! 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Subtitle 2"/>
              <p:cNvSpPr txBox="1">
                <a:spLocks/>
              </p:cNvSpPr>
              <p:nvPr/>
            </p:nvSpPr>
            <p:spPr>
              <a:xfrm>
                <a:off x="8988865" y="4553697"/>
                <a:ext cx="2837606" cy="85232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l-GR" sz="1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Άρα σε κάθε σωστή ερώτηση αναλογεί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18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𝟏𝟓𝟎</m:t>
                        </m:r>
                      </m:num>
                      <m:den>
                        <m:r>
                          <a:rPr lang="el-GR" sz="18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𝟑𝟎</m:t>
                        </m:r>
                      </m:den>
                    </m:f>
                    <m:r>
                      <a:rPr lang="el-GR" sz="1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l-GR" sz="18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€</m:t>
                    </m:r>
                    <m:r>
                      <a:rPr lang="el-GR" sz="18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l-GR" sz="1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865" y="4553697"/>
                <a:ext cx="2837606" cy="852327"/>
              </a:xfrm>
              <a:prstGeom prst="rect">
                <a:avLst/>
              </a:prstGeom>
              <a:blipFill>
                <a:blip r:embed="rId7"/>
                <a:stretch>
                  <a:fillRect l="-1927" t="-3521" r="-64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/>
          <p:cNvSpPr/>
          <p:nvPr/>
        </p:nvSpPr>
        <p:spPr>
          <a:xfrm>
            <a:off x="864032" y="3611971"/>
            <a:ext cx="674892" cy="944175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259369" y="3611971"/>
            <a:ext cx="674892" cy="944175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40" idx="4"/>
            <a:endCxn id="44" idx="0"/>
          </p:cNvCxnSpPr>
          <p:nvPr/>
        </p:nvCxnSpPr>
        <p:spPr>
          <a:xfrm>
            <a:off x="1201478" y="4556146"/>
            <a:ext cx="311" cy="102164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4" idx="0"/>
            <a:endCxn id="41" idx="3"/>
          </p:cNvCxnSpPr>
          <p:nvPr/>
        </p:nvCxnSpPr>
        <p:spPr>
          <a:xfrm flipV="1">
            <a:off x="1201789" y="4417875"/>
            <a:ext cx="6156416" cy="115991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36430" y="5577787"/>
                <a:ext cx="1930718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𝚨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30" y="5577787"/>
                <a:ext cx="1930718" cy="8655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/>
          <p:cNvSpPr/>
          <p:nvPr/>
        </p:nvSpPr>
        <p:spPr>
          <a:xfrm>
            <a:off x="1829080" y="3611970"/>
            <a:ext cx="674892" cy="944175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259369" y="3611970"/>
            <a:ext cx="674892" cy="944175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45" idx="4"/>
            <a:endCxn id="51" idx="0"/>
          </p:cNvCxnSpPr>
          <p:nvPr/>
        </p:nvCxnSpPr>
        <p:spPr>
          <a:xfrm>
            <a:off x="2166526" y="4556145"/>
            <a:ext cx="1630947" cy="100191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51" idx="0"/>
            <a:endCxn id="46" idx="3"/>
          </p:cNvCxnSpPr>
          <p:nvPr/>
        </p:nvCxnSpPr>
        <p:spPr>
          <a:xfrm flipV="1">
            <a:off x="3797473" y="4417874"/>
            <a:ext cx="3560732" cy="114018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2832114" y="5558060"/>
                <a:ext cx="1930718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𝚩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114" y="5558060"/>
                <a:ext cx="1930718" cy="8655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Oval 51"/>
          <p:cNvSpPr/>
          <p:nvPr/>
        </p:nvSpPr>
        <p:spPr>
          <a:xfrm>
            <a:off x="2620731" y="3625640"/>
            <a:ext cx="674892" cy="944175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266422" y="3596743"/>
            <a:ext cx="674892" cy="944175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52" idx="4"/>
            <a:endCxn id="56" idx="0"/>
          </p:cNvCxnSpPr>
          <p:nvPr/>
        </p:nvCxnSpPr>
        <p:spPr>
          <a:xfrm>
            <a:off x="2958177" y="4569815"/>
            <a:ext cx="3521523" cy="1003472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6" idx="0"/>
            <a:endCxn id="53" idx="3"/>
          </p:cNvCxnSpPr>
          <p:nvPr/>
        </p:nvCxnSpPr>
        <p:spPr>
          <a:xfrm flipV="1">
            <a:off x="6479700" y="4402647"/>
            <a:ext cx="885558" cy="1170640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514341" y="5573287"/>
                <a:ext cx="1930718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𝚪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341" y="5573287"/>
                <a:ext cx="1930718" cy="86557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168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4" grpId="0" animBg="1"/>
      <p:bldP spid="33" grpId="0"/>
      <p:bldP spid="35" grpId="0"/>
      <p:bldP spid="37" grpId="0"/>
      <p:bldP spid="38" grpId="0" animBg="1"/>
      <p:bldP spid="39" grpId="0" animBg="1"/>
      <p:bldP spid="40" grpId="0" animBg="1"/>
      <p:bldP spid="41" grpId="0" animBg="1"/>
      <p:bldP spid="44" grpId="0" animBg="1"/>
      <p:bldP spid="45" grpId="0" animBg="1"/>
      <p:bldP spid="46" grpId="0" animBg="1"/>
      <p:bldP spid="51" grpId="0" animBg="1"/>
      <p:bldP spid="52" grpId="0" animBg="1"/>
      <p:bldP spid="53" grpId="0" animBg="1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7/Σελ.159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827" y="277091"/>
            <a:ext cx="7625437" cy="175671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541230" y="2632364"/>
                <a:ext cx="2916774" cy="263236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𝚨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l-G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l-G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4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𝚨</m:t>
                      </m:r>
                      <m:r>
                        <a:rPr lang="el-GR" sz="24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l-G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l-G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𝚨</m:t>
                      </m:r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€</m:t>
                      </m:r>
                      <m:r>
                        <a:rPr lang="el-GR" sz="24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𝟔𝟎</m:t>
                      </m:r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30" y="2632364"/>
                <a:ext cx="2916774" cy="26323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055954" y="2632364"/>
                <a:ext cx="2916774" cy="263236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𝚩</m:t>
                          </m:r>
                        </m:num>
                        <m:den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l-G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l-G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4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𝚩</m:t>
                      </m:r>
                      <m:r>
                        <a:rPr lang="el-GR" sz="24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l-G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l-G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4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𝚩</m:t>
                      </m:r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€</m:t>
                      </m:r>
                      <m:r>
                        <a:rPr lang="el-GR" sz="24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</m:t>
                      </m:r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954" y="2632364"/>
                <a:ext cx="2916774" cy="26323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570678" y="2632364"/>
                <a:ext cx="2916774" cy="263236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𝚪</m:t>
                          </m:r>
                        </m:num>
                        <m:den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l-G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l-G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4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𝚪</m:t>
                      </m:r>
                      <m:r>
                        <a:rPr lang="el-GR" sz="24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l-G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l-G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4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𝚪</m:t>
                      </m:r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€</m:t>
                      </m:r>
                      <m:r>
                        <a:rPr lang="el-GR" sz="2400" b="1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0678" y="2632364"/>
                <a:ext cx="2916774" cy="26323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5834883" y="6052731"/>
            <a:ext cx="5583381" cy="461665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Α θα πάρει €60, ο Β €50 και ο Γ €40.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902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/Σελ.160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466499" y="2666291"/>
                <a:ext cx="3118097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Α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Β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l-GR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720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99" y="2666291"/>
                <a:ext cx="3118097" cy="11067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3429157" y="2661791"/>
                <a:ext cx="3256126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Β</m:t>
                          </m:r>
                          <m: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+720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157" y="2661791"/>
                <a:ext cx="3256126" cy="11067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/>
          <p:cNvSpPr/>
          <p:nvPr/>
        </p:nvSpPr>
        <p:spPr>
          <a:xfrm>
            <a:off x="2623561" y="2608121"/>
            <a:ext cx="876008" cy="1160389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907723" y="2658168"/>
            <a:ext cx="1598966" cy="1193394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1274618" y="3768510"/>
            <a:ext cx="1797246" cy="49607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274618" y="3851565"/>
            <a:ext cx="6566422" cy="41302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364307" y="4264586"/>
                <a:ext cx="2105278" cy="777637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𝟕𝟐𝟎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𝟏𝟔𝟎𝟎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307" y="4264586"/>
                <a:ext cx="2105278" cy="777637"/>
              </a:xfrm>
              <a:prstGeom prst="rect">
                <a:avLst/>
              </a:prstGeom>
              <a:blipFill>
                <a:blip r:embed="rId4"/>
                <a:stretch>
                  <a:fillRect b="-77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2297" y="282205"/>
            <a:ext cx="6662621" cy="208060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65149" y="1166766"/>
                <a:ext cx="2907542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2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l-GR" sz="22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22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el-GR" sz="22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22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l-GR" sz="22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22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l-GR" sz="22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=1600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49" y="1166766"/>
                <a:ext cx="2907542" cy="430887"/>
              </a:xfrm>
              <a:prstGeom prst="rect">
                <a:avLst/>
              </a:prstGeom>
              <a:blipFill>
                <a:blip r:embed="rId6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ubtitle 2"/>
          <p:cNvSpPr txBox="1">
            <a:spLocks/>
          </p:cNvSpPr>
          <p:nvPr/>
        </p:nvSpPr>
        <p:spPr>
          <a:xfrm>
            <a:off x="364307" y="1672447"/>
            <a:ext cx="2697548" cy="852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Α: 6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Β: 8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,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Γ: 8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Δ: €720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6629520" y="2661791"/>
                <a:ext cx="1794044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1600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22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520" y="2661791"/>
                <a:ext cx="1794044" cy="110671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547257" y="4409130"/>
                <a:ext cx="36219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1600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720 </m:t>
                      </m:r>
                      <m:d>
                        <m:dPr>
                          <m:ctrlP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22+</m:t>
                          </m:r>
                          <m: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57" y="4409130"/>
                <a:ext cx="3621954" cy="461665"/>
              </a:xfrm>
              <a:prstGeom prst="rect">
                <a:avLst/>
              </a:prstGeom>
              <a:blipFill>
                <a:blip r:embed="rId8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2525073" y="5173100"/>
                <a:ext cx="38493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1600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15840+720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073" y="5173100"/>
                <a:ext cx="3849324" cy="461665"/>
              </a:xfrm>
              <a:prstGeom prst="rect">
                <a:avLst/>
              </a:prstGeom>
              <a:blipFill>
                <a:blip r:embed="rId9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/>
              <p:cNvSpPr/>
              <p:nvPr/>
            </p:nvSpPr>
            <p:spPr>
              <a:xfrm>
                <a:off x="2547257" y="5832983"/>
                <a:ext cx="38089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1600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−720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15840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57" y="5832983"/>
                <a:ext cx="3808928" cy="461665"/>
              </a:xfrm>
              <a:prstGeom prst="rect">
                <a:avLst/>
              </a:prstGeom>
              <a:blipFill>
                <a:blip r:embed="rId10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/>
              <p:cNvSpPr/>
              <p:nvPr/>
            </p:nvSpPr>
            <p:spPr>
              <a:xfrm>
                <a:off x="7373333" y="4409129"/>
                <a:ext cx="25903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880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15840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333" y="4409129"/>
                <a:ext cx="2590389" cy="461665"/>
              </a:xfrm>
              <a:prstGeom prst="rect">
                <a:avLst/>
              </a:prstGeom>
              <a:blipFill>
                <a:blip r:embed="rId11"/>
                <a:stretch>
                  <a:fillRect r="-472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7373333" y="5081844"/>
                <a:ext cx="2590388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880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880</m:t>
                          </m:r>
                        </m:den>
                      </m:f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15840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880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333" y="5081844"/>
                <a:ext cx="2590388" cy="79367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/>
              <p:cNvSpPr/>
              <p:nvPr/>
            </p:nvSpPr>
            <p:spPr>
              <a:xfrm>
                <a:off x="7410478" y="6045802"/>
                <a:ext cx="15708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478" y="6045802"/>
                <a:ext cx="1570879" cy="461665"/>
              </a:xfrm>
              <a:prstGeom prst="rect">
                <a:avLst/>
              </a:prstGeom>
              <a:blipFill>
                <a:blip r:embed="rId13"/>
                <a:stretch>
                  <a:fillRect r="-778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6788727" y="4409129"/>
            <a:ext cx="0" cy="22271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841040" y="5081844"/>
            <a:ext cx="665649" cy="44088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7887958" y="5594384"/>
            <a:ext cx="665649" cy="44088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60625" y="6320370"/>
            <a:ext cx="4910140" cy="461665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Δημήτρης εργάστηκε 18 ώρες.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439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40" grpId="0" animBg="1"/>
      <p:bldP spid="41" grpId="0" animBg="1"/>
      <p:bldP spid="44" grpId="0" animBg="1"/>
      <p:bldP spid="5" grpId="0"/>
      <p:bldP spid="29" grpId="0" animBg="1"/>
      <p:bldP spid="30" grpId="0"/>
      <p:bldP spid="7" grpId="0"/>
      <p:bldP spid="36" grpId="0"/>
      <p:bldP spid="47" grpId="0"/>
      <p:bldP spid="48" grpId="0"/>
      <p:bldP spid="57" grpId="0"/>
      <p:bldP spid="58" grpId="0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1"/>
            <a:ext cx="3872347" cy="51200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Σελίδα </a:t>
            </a:r>
            <a:r>
              <a:rPr lang="el-GR" dirty="0" smtClean="0"/>
              <a:t>167 (Ενότητας):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5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708</Words>
  <Application>Microsoft Office PowerPoint</Application>
  <PresentationFormat>Widescreen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Tahoma</vt:lpstr>
      <vt:lpstr>Office Theme</vt:lpstr>
      <vt:lpstr>Για εξάσκηση…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120</cp:revision>
  <dcterms:created xsi:type="dcterms:W3CDTF">2020-03-30T06:48:58Z</dcterms:created>
  <dcterms:modified xsi:type="dcterms:W3CDTF">2020-04-30T17:57:45Z</dcterms:modified>
</cp:coreProperties>
</file>