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84" r:id="rId3"/>
    <p:sldId id="285" r:id="rId4"/>
    <p:sldId id="286" r:id="rId5"/>
    <p:sldId id="287" r:id="rId6"/>
    <p:sldId id="282" r:id="rId7"/>
    <p:sldId id="288" r:id="rId8"/>
    <p:sldId id="28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3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3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1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8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6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4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8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2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22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8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1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207924" y="1461503"/>
            <a:ext cx="3959571" cy="1325563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εξάσκηση…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271" y="3187160"/>
            <a:ext cx="3706094" cy="1954466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Σελίδα 113: </a:t>
            </a:r>
          </a:p>
          <a:p>
            <a:pPr marL="0" indent="0">
              <a:buNone/>
            </a:pPr>
            <a:r>
              <a:rPr lang="el-GR" dirty="0" smtClean="0"/>
              <a:t>1β,γ</a:t>
            </a:r>
          </a:p>
          <a:p>
            <a:pPr marL="0" indent="0">
              <a:buNone/>
            </a:pPr>
            <a:r>
              <a:rPr lang="el-GR" dirty="0"/>
              <a:t>2</a:t>
            </a:r>
            <a:r>
              <a:rPr lang="el-GR" dirty="0" smtClean="0"/>
              <a:t>, 3,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64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1β/Σελ.113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/>
          <a:srcRect l="5177" t="647" r="7945" b="65731"/>
          <a:stretch/>
        </p:blipFill>
        <p:spPr>
          <a:xfrm>
            <a:off x="3691249" y="277092"/>
            <a:ext cx="7650876" cy="98249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7" name="Curved Up Arrow 16"/>
          <p:cNvSpPr/>
          <p:nvPr/>
        </p:nvSpPr>
        <p:spPr>
          <a:xfrm rot="5400000">
            <a:off x="3337948" y="3689446"/>
            <a:ext cx="1334124" cy="479685"/>
          </a:xfrm>
          <a:prstGeom prst="curvedUpArrow">
            <a:avLst/>
          </a:prstGeom>
          <a:solidFill>
            <a:srgbClr val="FF0066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12938" y="3559900"/>
            <a:ext cx="7098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3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  <a:endParaRPr lang="en-US" sz="3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283" y="3502706"/>
            <a:ext cx="7098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3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3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Curved Up Arrow 19"/>
          <p:cNvSpPr/>
          <p:nvPr/>
        </p:nvSpPr>
        <p:spPr>
          <a:xfrm rot="16200000" flipH="1">
            <a:off x="6570971" y="3689445"/>
            <a:ext cx="1334124" cy="479685"/>
          </a:xfrm>
          <a:prstGeom prst="curvedUpArrow">
            <a:avLst/>
          </a:prstGeom>
          <a:solidFill>
            <a:srgbClr val="FF0066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347357" y="5237645"/>
            <a:ext cx="7404933" cy="10621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sz="22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ΔΕΝ είναι </a:t>
            </a:r>
            <a:r>
              <a:rPr lang="el-G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ε.α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διότι ενώ οι τιμές του Α πολλαπλασιάζονται επί 2, οι τιμές του Β πολλαπλασιάζονται επί 4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7357" y="2414905"/>
            <a:ext cx="2548329" cy="237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28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1γ/Σελ.113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/>
          <a:srcRect l="5177" t="647" r="7945" b="65731"/>
          <a:stretch/>
        </p:blipFill>
        <p:spPr>
          <a:xfrm>
            <a:off x="3691249" y="277092"/>
            <a:ext cx="7650876" cy="98249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7" name="Curved Up Arrow 16"/>
          <p:cNvSpPr/>
          <p:nvPr/>
        </p:nvSpPr>
        <p:spPr>
          <a:xfrm rot="5400000">
            <a:off x="3337948" y="3689446"/>
            <a:ext cx="1334124" cy="479685"/>
          </a:xfrm>
          <a:prstGeom prst="curvedUpArrow">
            <a:avLst/>
          </a:prstGeom>
          <a:solidFill>
            <a:srgbClr val="FF0066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912938" y="3559900"/>
                <a:ext cx="709822" cy="7557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</a:t>
                </a:r>
                <a:r>
                  <a:rPr lang="el-GR" sz="3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30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30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l-GR" sz="30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3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2938" y="3559900"/>
                <a:ext cx="709822" cy="755784"/>
              </a:xfrm>
              <a:prstGeom prst="rect">
                <a:avLst/>
              </a:prstGeom>
              <a:blipFill>
                <a:blip r:embed="rId3"/>
                <a:stretch>
                  <a:fillRect l="-21552" b="-17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urved Up Arrow 19"/>
          <p:cNvSpPr/>
          <p:nvPr/>
        </p:nvSpPr>
        <p:spPr>
          <a:xfrm rot="16200000" flipH="1">
            <a:off x="6570971" y="3689445"/>
            <a:ext cx="1334124" cy="479685"/>
          </a:xfrm>
          <a:prstGeom prst="curvedUpArrow">
            <a:avLst/>
          </a:prstGeom>
          <a:solidFill>
            <a:srgbClr val="FF0066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86794" y="5237645"/>
            <a:ext cx="6865496" cy="10621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sz="22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l-GR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ΕΙΝΑΙ </a:t>
            </a:r>
            <a:r>
              <a:rPr lang="el-G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ε.α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διότι οι τιμές του Α και του Β πολλαπλασιάζονται επί 4/3.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8541" y="2382426"/>
            <a:ext cx="2565961" cy="23326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609720" y="3548772"/>
                <a:ext cx="709822" cy="7557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</a:t>
                </a:r>
                <a:r>
                  <a:rPr lang="el-GR" sz="30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30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30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l-GR" sz="3000" b="1" i="1" smtClean="0">
                            <a:solidFill>
                              <a:srgbClr val="FF0066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3000" b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9720" y="3548772"/>
                <a:ext cx="709822" cy="755784"/>
              </a:xfrm>
              <a:prstGeom prst="rect">
                <a:avLst/>
              </a:prstGeom>
              <a:blipFill>
                <a:blip r:embed="rId5"/>
                <a:stretch>
                  <a:fillRect l="-20513" b="-17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840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20" grpId="0" animBg="1"/>
      <p:bldP spid="21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747" y="1337718"/>
            <a:ext cx="10640307" cy="468832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/Σελ.114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06670" y="2960383"/>
            <a:ext cx="7300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02371" y="3583647"/>
            <a:ext cx="6044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6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Curved Up Arrow 22"/>
          <p:cNvSpPr/>
          <p:nvPr/>
        </p:nvSpPr>
        <p:spPr>
          <a:xfrm rot="16200000" flipH="1">
            <a:off x="6685012" y="3424198"/>
            <a:ext cx="634718" cy="261087"/>
          </a:xfrm>
          <a:prstGeom prst="curvedUpArrow">
            <a:avLst/>
          </a:prstGeom>
          <a:solidFill>
            <a:srgbClr val="FF0066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16782" y="3085506"/>
            <a:ext cx="6044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sz="2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6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Curved Up Arrow 24"/>
          <p:cNvSpPr/>
          <p:nvPr/>
        </p:nvSpPr>
        <p:spPr>
          <a:xfrm rot="5400000" flipH="1">
            <a:off x="6134411" y="3404273"/>
            <a:ext cx="676949" cy="298789"/>
          </a:xfrm>
          <a:prstGeom prst="curvedUpArrow">
            <a:avLst/>
          </a:prstGeom>
          <a:solidFill>
            <a:srgbClr val="FF0066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68828" y="3595102"/>
            <a:ext cx="7300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en-US" sz="3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467077" y="2921543"/>
            <a:ext cx="7300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en-US" sz="3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152803" y="5295024"/>
            <a:ext cx="6044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:7</a:t>
            </a:r>
            <a:endParaRPr lang="en-US" sz="26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Curved Up Arrow 28"/>
          <p:cNvSpPr/>
          <p:nvPr/>
        </p:nvSpPr>
        <p:spPr>
          <a:xfrm rot="16200000" flipH="1">
            <a:off x="9820454" y="5135575"/>
            <a:ext cx="634718" cy="261087"/>
          </a:xfrm>
          <a:prstGeom prst="curvedUpArrow">
            <a:avLst/>
          </a:prstGeom>
          <a:solidFill>
            <a:srgbClr val="FF0066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992264" y="4796883"/>
            <a:ext cx="6044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26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Curved Up Arrow 30"/>
          <p:cNvSpPr/>
          <p:nvPr/>
        </p:nvSpPr>
        <p:spPr>
          <a:xfrm rot="5400000" flipH="1">
            <a:off x="9209893" y="5130640"/>
            <a:ext cx="676949" cy="298789"/>
          </a:xfrm>
          <a:prstGeom prst="curvedUpArrow">
            <a:avLst/>
          </a:prstGeom>
          <a:solidFill>
            <a:srgbClr val="FF0066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06670" y="5262576"/>
            <a:ext cx="7300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3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09671" y="4649571"/>
            <a:ext cx="7300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endParaRPr lang="en-US" sz="3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919920" y="4671760"/>
            <a:ext cx="7300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</a:t>
            </a:r>
            <a:endParaRPr lang="en-US" sz="3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9443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/>
      <p:bldP spid="23" grpId="0" animBg="1"/>
      <p:bldP spid="24" grpId="0"/>
      <p:bldP spid="25" grpId="0" animBg="1"/>
      <p:bldP spid="26" grpId="0"/>
      <p:bldP spid="27" grpId="0"/>
      <p:bldP spid="28" grpId="0"/>
      <p:bldP spid="29" grpId="0" animBg="1"/>
      <p:bldP spid="30" grpId="0"/>
      <p:bldP spid="31" grpId="0" animBg="1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646" y="1331583"/>
            <a:ext cx="8661818" cy="443437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/Σελ.114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64629" y="2451987"/>
            <a:ext cx="24078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Είναι ε. α. </a:t>
            </a:r>
            <a:endParaRPr lang="en-US" sz="3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64630" y="2880179"/>
            <a:ext cx="25308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Δεν είναι ε. α. </a:t>
            </a:r>
            <a:endParaRPr lang="en-US" sz="3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64629" y="3514895"/>
            <a:ext cx="25308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3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ίναι ε. α. </a:t>
            </a:r>
            <a:endParaRPr lang="en-US" sz="3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64629" y="4577803"/>
            <a:ext cx="25308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3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ίναι ε. α. </a:t>
            </a:r>
            <a:endParaRPr lang="en-US" sz="3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64629" y="5211963"/>
            <a:ext cx="25308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Δεν είναι ε. α. </a:t>
            </a:r>
            <a:endParaRPr lang="en-US" sz="3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838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3" grpId="0"/>
      <p:bldP spid="14" grpId="0"/>
      <p:bldP spid="15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45905" y="2935575"/>
            <a:ext cx="1845345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Μισθός (€)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50921" y="2935575"/>
            <a:ext cx="1845341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Ημερομίσθια</a:t>
            </a:r>
            <a:endParaRPr lang="en-US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45905" y="3842252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800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45904" y="4715997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50916" y="4715997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50917" y="3842252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21238" y="5685996"/>
            <a:ext cx="494675" cy="473687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773588" y="5685996"/>
            <a:ext cx="502950" cy="473687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/>
          <p:cNvSpPr txBox="1">
            <a:spLocks/>
          </p:cNvSpPr>
          <p:nvPr/>
        </p:nvSpPr>
        <p:spPr>
          <a:xfrm>
            <a:off x="5696262" y="5775890"/>
            <a:ext cx="882862" cy="4252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ε. α.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8907841" y="2908909"/>
                <a:ext cx="3024330" cy="2018503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16∙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=800∙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US" sz="26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:endPara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l-GR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6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800</m:t>
                          </m:r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∙12</m:t>
                          </m:r>
                        </m:num>
                        <m:den>
                          <m:r>
                            <a:rPr lang="el-GR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sz="2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600</m:t>
                      </m:r>
                    </m:oMath>
                  </m:oMathPara>
                </a14:m>
                <a:endParaRPr lang="en-US" sz="26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7841" y="2908909"/>
                <a:ext cx="3024330" cy="20185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6557395" y="2908909"/>
                <a:ext cx="2350447" cy="74905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𝟖𝟎𝟎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𝟏𝟔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7395" y="2908909"/>
                <a:ext cx="2350447" cy="749053"/>
              </a:xfrm>
              <a:prstGeom prst="rect">
                <a:avLst/>
              </a:prstGeom>
              <a:blipFill>
                <a:blip r:embed="rId3"/>
                <a:stretch>
                  <a:fillRect b="-2400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7500389" y="3065900"/>
            <a:ext cx="464457" cy="478972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7500389" y="3065900"/>
            <a:ext cx="464457" cy="478972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9639250" y="3529881"/>
            <a:ext cx="376485" cy="3484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9655517" y="4034506"/>
            <a:ext cx="376485" cy="3484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0616334" y="3569667"/>
            <a:ext cx="376485" cy="3484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0992819" y="4034506"/>
            <a:ext cx="376485" cy="3484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369304" y="4098321"/>
            <a:ext cx="2411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610439" y="5674005"/>
            <a:ext cx="3051909" cy="7577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Θα πάρει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€600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/Σελ.114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1249" y="257540"/>
            <a:ext cx="7498042" cy="663889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33" name="TextBox 32"/>
          <p:cNvSpPr txBox="1"/>
          <p:nvPr/>
        </p:nvSpPr>
        <p:spPr>
          <a:xfrm>
            <a:off x="10232202" y="3239910"/>
            <a:ext cx="680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endParaRPr lang="en-US" sz="2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815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23" grpId="0" animBg="1"/>
      <p:bldP spid="15" grpId="0" animBg="1"/>
      <p:bldP spid="19" grpId="0" animBg="1"/>
      <p:bldP spid="20" grpId="0" animBg="1"/>
      <p:bldP spid="21" grpId="0" animBg="1"/>
      <p:bldP spid="9" grpId="0"/>
      <p:bldP spid="31" grpId="0" animBg="1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45905" y="2935575"/>
            <a:ext cx="1845345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Γραμμάρια ψωμιού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50921" y="2935575"/>
            <a:ext cx="1845341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Θερμίδες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45905" y="3842252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120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45904" y="4715997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300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50916" y="4715997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50917" y="3842252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125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443397" y="5681272"/>
            <a:ext cx="524655" cy="494676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511260" y="5679910"/>
            <a:ext cx="524655" cy="494676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/>
          <p:cNvSpPr txBox="1">
            <a:spLocks/>
          </p:cNvSpPr>
          <p:nvPr/>
        </p:nvSpPr>
        <p:spPr>
          <a:xfrm>
            <a:off x="5696262" y="5775890"/>
            <a:ext cx="882862" cy="4252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ε. α.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8446095" y="2908909"/>
                <a:ext cx="3581560" cy="2018503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0∙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=125∙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30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6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:endPara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l-GR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l-GR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l-GR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6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125</m:t>
                          </m:r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∙3</m:t>
                          </m:r>
                          <m:r>
                            <a:rPr lang="el-GR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l-GR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l-GR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n-US" sz="2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,5</m:t>
                      </m:r>
                    </m:oMath>
                  </m:oMathPara>
                </a14:m>
                <a:endParaRPr lang="en-US" sz="26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6095" y="2908909"/>
                <a:ext cx="3581560" cy="20185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6002760" y="2908909"/>
                <a:ext cx="2350447" cy="74905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𝟏𝟐𝟎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𝟑𝟎𝟎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𝟏𝟐𝟓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760" y="2908909"/>
                <a:ext cx="2350447" cy="749053"/>
              </a:xfrm>
              <a:prstGeom prst="rect">
                <a:avLst/>
              </a:prstGeom>
              <a:blipFill>
                <a:blip r:embed="rId3"/>
                <a:stretch>
                  <a:fillRect b="-2400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6945754" y="3065900"/>
            <a:ext cx="464457" cy="478972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945754" y="3065900"/>
            <a:ext cx="464457" cy="478972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9296201" y="3584171"/>
            <a:ext cx="532375" cy="274705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9333769" y="4057924"/>
            <a:ext cx="559739" cy="325076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1430393" y="3569667"/>
            <a:ext cx="376485" cy="3484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1045842" y="4034507"/>
            <a:ext cx="376485" cy="3484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8446095" y="5674005"/>
            <a:ext cx="3216253" cy="7577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Πήρε 312,5 θερμίδες.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6/Σελ.114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1072" y="276448"/>
            <a:ext cx="7270376" cy="137821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37652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23" grpId="0" animBg="1"/>
      <p:bldP spid="15" grpId="0" animBg="1"/>
      <p:bldP spid="19" grpId="0" animBg="1"/>
      <p:bldP spid="20" grpId="0" animBg="1"/>
      <p:bldP spid="21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6966" y="1511737"/>
            <a:ext cx="1845345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Νήμα (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km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41982" y="1511737"/>
            <a:ext cx="1845341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Ώρες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6966" y="2418414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6965" y="3292159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l-GR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41977" y="3292159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41978" y="2418414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834458" y="4092544"/>
            <a:ext cx="524655" cy="494676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902321" y="4091182"/>
            <a:ext cx="524655" cy="494676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/>
          <p:cNvSpPr txBox="1">
            <a:spLocks/>
          </p:cNvSpPr>
          <p:nvPr/>
        </p:nvSpPr>
        <p:spPr>
          <a:xfrm>
            <a:off x="4087322" y="4152091"/>
            <a:ext cx="882862" cy="4252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ε. α.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615977" y="4753252"/>
                <a:ext cx="3036905" cy="2018503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16∙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=8∙5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6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:endPara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l-GR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6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50</m:t>
                          </m:r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l-GR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sz="2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6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  <m:r>
                      <a:rPr lang="en-US" sz="26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l-GR" sz="26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=250</m:t>
                    </m:r>
                  </m:oMath>
                </a14:m>
                <a:r>
                  <a:rPr lang="el-GR" sz="26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ώρες</a:t>
                </a:r>
                <a:endParaRPr lang="en-US" sz="26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5977" y="4753252"/>
                <a:ext cx="3036905" cy="2018503"/>
              </a:xfrm>
              <a:prstGeom prst="rect">
                <a:avLst/>
              </a:prstGeom>
              <a:blipFill>
                <a:blip r:embed="rId2"/>
                <a:stretch>
                  <a:fillRect b="-7207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183889" y="4745072"/>
                <a:ext cx="2350447" cy="74905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𝟏𝟔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𝟓𝟎𝟎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889" y="4745072"/>
                <a:ext cx="2350447" cy="749053"/>
              </a:xfrm>
              <a:prstGeom prst="rect">
                <a:avLst/>
              </a:prstGeom>
              <a:blipFill>
                <a:blip r:embed="rId3"/>
                <a:stretch>
                  <a:fillRect b="-2400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1276783" y="4902063"/>
            <a:ext cx="464457" cy="478972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276783" y="4902063"/>
            <a:ext cx="464457" cy="478972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376143" y="5428514"/>
            <a:ext cx="532375" cy="274705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398721" y="5902267"/>
            <a:ext cx="559739" cy="325076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308420" y="5385423"/>
            <a:ext cx="376485" cy="3484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696234" y="5878850"/>
            <a:ext cx="376485" cy="3484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/Σελ.114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1249" y="277091"/>
            <a:ext cx="8195506" cy="1087013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0358203" y="200123"/>
            <a:ext cx="839449" cy="510670"/>
          </a:xfrm>
          <a:prstGeom prst="ellipse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598889" y="523251"/>
            <a:ext cx="839449" cy="510670"/>
          </a:xfrm>
          <a:prstGeom prst="ellipse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578487" y="523251"/>
            <a:ext cx="1017185" cy="510670"/>
          </a:xfrm>
          <a:prstGeom prst="ellipse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147669" y="5899384"/>
            <a:ext cx="2411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908246" y="1511737"/>
            <a:ext cx="1845345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Ώρες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913262" y="1511737"/>
            <a:ext cx="1845341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Μέρες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08246" y="2418414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908245" y="3292159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250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913257" y="3292159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913258" y="2418414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6505738" y="4092544"/>
            <a:ext cx="524655" cy="494676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8573601" y="4091182"/>
            <a:ext cx="524655" cy="494676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ontent Placeholder 2"/>
          <p:cNvSpPr txBox="1">
            <a:spLocks/>
          </p:cNvSpPr>
          <p:nvPr/>
        </p:nvSpPr>
        <p:spPr>
          <a:xfrm>
            <a:off x="9758602" y="4152091"/>
            <a:ext cx="882862" cy="4252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ε. α.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5855169" y="4745072"/>
                <a:ext cx="2350447" cy="74905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𝟐𝟓𝟎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5169" y="4745072"/>
                <a:ext cx="2350447" cy="749053"/>
              </a:xfrm>
              <a:prstGeom prst="rect">
                <a:avLst/>
              </a:prstGeom>
              <a:blipFill>
                <a:blip r:embed="rId5"/>
                <a:stretch>
                  <a:fillRect b="-2400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/>
          <p:nvPr/>
        </p:nvCxnSpPr>
        <p:spPr>
          <a:xfrm>
            <a:off x="6948063" y="4902063"/>
            <a:ext cx="464457" cy="478972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6948063" y="4902063"/>
            <a:ext cx="464457" cy="478972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8369614" y="4753252"/>
                <a:ext cx="3036905" cy="2018503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10∙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=250</m:t>
                      </m:r>
                    </m:oMath>
                  </m:oMathPara>
                </a14:m>
                <a:endParaRPr lang="en-US" sz="26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:endPara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l-GR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6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l-GR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2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6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  <m:r>
                      <a:rPr lang="en-US" sz="26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l-GR" sz="26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=25</m:t>
                    </m:r>
                  </m:oMath>
                </a14:m>
                <a:r>
                  <a:rPr lang="el-GR" sz="26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ημέρες</a:t>
                </a:r>
                <a:endParaRPr lang="en-US" sz="26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9614" y="4753252"/>
                <a:ext cx="3036905" cy="2018503"/>
              </a:xfrm>
              <a:prstGeom prst="rect">
                <a:avLst/>
              </a:prstGeom>
              <a:blipFill>
                <a:blip r:embed="rId6"/>
                <a:stretch>
                  <a:fillRect b="-7207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Connector 47"/>
          <p:cNvCxnSpPr/>
          <p:nvPr/>
        </p:nvCxnSpPr>
        <p:spPr>
          <a:xfrm flipV="1">
            <a:off x="9293179" y="5374824"/>
            <a:ext cx="532375" cy="274705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9315757" y="5848577"/>
            <a:ext cx="559739" cy="325076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8156624" y="934363"/>
            <a:ext cx="3822491" cy="574025"/>
          </a:xfrm>
          <a:prstGeom prst="ellipse">
            <a:avLst/>
          </a:prstGeom>
          <a:solidFill>
            <a:srgbClr val="FF0066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Ανά δύο, ΟΠΟΙΑ θέλω!!!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669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23" grpId="0" animBg="1"/>
      <p:bldP spid="15" grpId="0" animBg="1"/>
      <p:bldP spid="19" grpId="0" animBg="1"/>
      <p:bldP spid="20" grpId="0" animBg="1"/>
      <p:bldP spid="21" grpId="0" animBg="1"/>
      <p:bldP spid="4" grpId="0" animBg="1"/>
      <p:bldP spid="24" grpId="0" animBg="1"/>
      <p:bldP spid="33" grpId="0" animBg="1"/>
      <p:bldP spid="34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3" grpId="0" animBg="1"/>
      <p:bldP spid="44" grpId="0" animBg="1"/>
      <p:bldP spid="47" grpId="0" animBg="1"/>
      <p:bldP spid="5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368</Words>
  <Application>Microsoft Office PowerPoint</Application>
  <PresentationFormat>Widescreen</PresentationFormat>
  <Paragraphs>90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Για εξάσκηση…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Artemis Orphanou</dc:creator>
  <cp:lastModifiedBy>Artemis Orphanou</cp:lastModifiedBy>
  <cp:revision>98</cp:revision>
  <dcterms:created xsi:type="dcterms:W3CDTF">2020-03-30T06:48:58Z</dcterms:created>
  <dcterms:modified xsi:type="dcterms:W3CDTF">2020-05-17T13:28:41Z</dcterms:modified>
</cp:coreProperties>
</file>