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94A507-A1D2-4411-87E7-A661F920E72B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5ED7AC-E1A4-452B-9B4A-8454E5CF165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112835"/>
          </a:xfrm>
        </p:spPr>
        <p:txBody>
          <a:bodyPr/>
          <a:lstStyle/>
          <a:p>
            <a:pPr algn="ctr"/>
            <a:r>
              <a:rPr lang="el-GR" dirty="0" smtClean="0"/>
              <a:t>Δημιουργία αφίσας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1500174"/>
            <a:ext cx="77867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Μια αφίσα πρέπει να περιέχει ένα σχέδιο και ένα σύντομο μήνυμα για το θέμα. Για παράδειγμα κοιτάξτε αυτές τις αφίσες για τα αδέσποτα ζώα. </a:t>
            </a:r>
            <a:endParaRPr lang="el-GR" sz="2800" dirty="0"/>
          </a:p>
        </p:txBody>
      </p:sp>
      <p:pic>
        <p:nvPicPr>
          <p:cNvPr id="23554" name="Picture 2" descr="http://t2.gstatic.com/images?q=tbn:ANd9GcRQhnt1CsrCJy-_2QNy6qFagZ7vLR_NsA5I4-QsPxVVrc_XK7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11369"/>
            <a:ext cx="3929090" cy="3946631"/>
          </a:xfrm>
          <a:prstGeom prst="rect">
            <a:avLst/>
          </a:prstGeom>
          <a:noFill/>
        </p:spPr>
      </p:pic>
      <p:pic>
        <p:nvPicPr>
          <p:cNvPr id="23556" name="Picture 4" descr="http://t0.gstatic.com/images?q=tbn:ANd9GcTBBQNXW3_pEPqsGxQeOwrPh8bUSlfPOrz8elL847EPpzP2M6-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948458"/>
            <a:ext cx="3143272" cy="3909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3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dirty="0" smtClean="0"/>
              <a:t>Εμείς, θέλουμε να φτιάξουμε μια αφίσα για το ζώο που φτιάξαμε την ταυτότητά του. Θέλουμε να εξηγήσουμε στον </a:t>
            </a:r>
            <a:r>
              <a:rPr lang="el-GR" sz="2800" smtClean="0"/>
              <a:t>κόσμο </a:t>
            </a:r>
            <a:r>
              <a:rPr lang="el-GR" sz="2800" smtClean="0"/>
              <a:t>πώς </a:t>
            </a:r>
            <a:r>
              <a:rPr lang="el-GR" sz="2800" dirty="0" smtClean="0"/>
              <a:t>ή γιατί πρέπει να προστατέψουν αυτό το ζώο.</a:t>
            </a:r>
            <a:endParaRPr lang="el-GR" sz="2800" dirty="0"/>
          </a:p>
        </p:txBody>
      </p:sp>
      <p:pic>
        <p:nvPicPr>
          <p:cNvPr id="5" name="Picture 8" descr="http://save-the-turtles.com/page1/files/turtle-poste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91121"/>
            <a:ext cx="3438522" cy="4166879"/>
          </a:xfrm>
          <a:prstGeom prst="rect">
            <a:avLst/>
          </a:prstGeom>
          <a:noFill/>
        </p:spPr>
      </p:pic>
      <p:pic>
        <p:nvPicPr>
          <p:cNvPr id="6" name="Picture 10" descr="http://rlv.zcache.com/save_the_sea_turtles_poster-p228155215511603833t5wm_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714620"/>
            <a:ext cx="407196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1.gstatic.com/images?q=tbn:ANd9GcTwpvqQNTNy6Tu25hhFUD6QN8vfJdhSmvxOTQOOLmXHjQS4CUx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928670"/>
            <a:ext cx="4011827" cy="2500330"/>
          </a:xfrm>
          <a:prstGeom prst="rect">
            <a:avLst/>
          </a:prstGeom>
          <a:noFill/>
        </p:spPr>
      </p:pic>
      <p:pic>
        <p:nvPicPr>
          <p:cNvPr id="27654" name="Picture 6" descr="http://rlv.zcache.co.nz/save_the_giant_panda_poster-re9a175a629e6441696be7822345b820f_z5i_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285860"/>
            <a:ext cx="4214842" cy="4214842"/>
          </a:xfrm>
          <a:prstGeom prst="rect">
            <a:avLst/>
          </a:prstGeom>
          <a:noFill/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786190"/>
            <a:ext cx="416233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59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Δημιουργία αφίσας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Δημιουργία αφίσας</dc:title>
  <dc:creator>Leo</dc:creator>
  <cp:lastModifiedBy>leo</cp:lastModifiedBy>
  <cp:revision>6</cp:revision>
  <dcterms:created xsi:type="dcterms:W3CDTF">2011-11-08T20:47:49Z</dcterms:created>
  <dcterms:modified xsi:type="dcterms:W3CDTF">2012-11-28T20:22:26Z</dcterms:modified>
</cp:coreProperties>
</file>