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3" r:id="rId4"/>
    <p:sldId id="274" r:id="rId5"/>
    <p:sldId id="276" r:id="rId6"/>
    <p:sldId id="277" r:id="rId7"/>
    <p:sldId id="278" r:id="rId8"/>
    <p:sldId id="275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8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3340-892F-45C2-B786-C29F2ABE4B6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7D5F2-3160-4CFF-A262-AABD5714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1490">
            <a:off x="2152687" y="622073"/>
            <a:ext cx="6740141" cy="1325563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διακοπές του Πάσχα…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978" y="2425166"/>
            <a:ext cx="3706094" cy="54350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Σελίδα 141: 1, 5, </a:t>
            </a:r>
            <a:r>
              <a:rPr lang="el-GR" dirty="0" smtClean="0"/>
              <a:t>7α,β,δ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8122" y="3251615"/>
            <a:ext cx="6005950" cy="1010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Σελίδα 143 (Δραστηριότητες Ενότητας):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/>
              <a:t>1, 5, 8, 12, 13, 14, 21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5762">
            <a:off x="9997297" y="223201"/>
            <a:ext cx="1447096" cy="178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9289">
            <a:off x="429864" y="386932"/>
            <a:ext cx="1625745" cy="1858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6896" b="1"/>
          <a:stretch/>
        </p:blipFill>
        <p:spPr>
          <a:xfrm>
            <a:off x="250058" y="4754880"/>
            <a:ext cx="5496012" cy="185272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648" r="15204"/>
          <a:stretch/>
        </p:blipFill>
        <p:spPr>
          <a:xfrm rot="247437">
            <a:off x="8849727" y="4055875"/>
            <a:ext cx="2999232" cy="257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12/Σελ.145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4" y="960293"/>
            <a:ext cx="5905500" cy="26098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9"/>
          <a:stretch/>
        </p:blipFill>
        <p:spPr>
          <a:xfrm>
            <a:off x="6217289" y="946438"/>
            <a:ext cx="5760702" cy="560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07"/>
          <a:stretch/>
        </p:blipFill>
        <p:spPr>
          <a:xfrm>
            <a:off x="182700" y="3927191"/>
            <a:ext cx="5883423" cy="25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13/Σελ.145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4" y="946438"/>
            <a:ext cx="6181725" cy="24955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44463" b="80490"/>
          <a:stretch/>
        </p:blipFill>
        <p:spPr>
          <a:xfrm>
            <a:off x="160624" y="3645603"/>
            <a:ext cx="4105057" cy="1972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9292" r="6649" b="42121"/>
          <a:stretch/>
        </p:blipFill>
        <p:spPr>
          <a:xfrm>
            <a:off x="6618141" y="946438"/>
            <a:ext cx="5310314" cy="2974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64357" b="15441"/>
          <a:stretch/>
        </p:blipFill>
        <p:spPr>
          <a:xfrm>
            <a:off x="6050227" y="4631746"/>
            <a:ext cx="5878228" cy="15889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21304" y="3865418"/>
            <a:ext cx="1136073" cy="821746"/>
          </a:xfrm>
          <a:prstGeom prst="ellipse">
            <a:avLst/>
          </a:prstGeom>
          <a:solidFill>
            <a:srgbClr val="FF00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 rot="20936145">
            <a:off x="1887470" y="4816996"/>
            <a:ext cx="4170477" cy="121844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τον ίδιο τρόπο μπορούμε να εργαστούμε στο τρίγωνο ΓΔΕ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3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14/Σελ.145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4" y="946438"/>
            <a:ext cx="6257925" cy="22764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ubtitle 2"/>
              <p:cNvSpPr txBox="1">
                <a:spLocks/>
              </p:cNvSpPr>
              <p:nvPr/>
            </p:nvSpPr>
            <p:spPr>
              <a:xfrm>
                <a:off x="3458003" y="3748383"/>
                <a:ext cx="6628105" cy="20289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l-GR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a:rPr lang="el-G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l-GR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  <m:r>
                      <a:rPr lang="el-G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l-GR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el-G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=360°</m:t>
                    </m:r>
                  </m:oMath>
                </a14:m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el-G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άθρ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l-G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γων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l-G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τετραπλεύρου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28+224+31+Δ = 360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Δ = 360-283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Δ = 77°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03" y="3748383"/>
                <a:ext cx="6628105" cy="2028961"/>
              </a:xfrm>
              <a:prstGeom prst="rect">
                <a:avLst/>
              </a:prstGeom>
              <a:blipFill>
                <a:blip r:embed="rId3"/>
                <a:stretch>
                  <a:fillRect t="-358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4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/Σελ.147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348"/>
          <a:stretch/>
        </p:blipFill>
        <p:spPr>
          <a:xfrm>
            <a:off x="160623" y="873998"/>
            <a:ext cx="3297379" cy="32161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2" b="56626"/>
          <a:stretch/>
        </p:blipFill>
        <p:spPr>
          <a:xfrm>
            <a:off x="3638501" y="277092"/>
            <a:ext cx="3358045" cy="343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43778"/>
          <a:stretch/>
        </p:blipFill>
        <p:spPr>
          <a:xfrm>
            <a:off x="7051967" y="2286000"/>
            <a:ext cx="4982003" cy="440790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0230069">
            <a:off x="534696" y="3602183"/>
            <a:ext cx="3330722" cy="692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Λάθος στην εκφώνηση της άσκησης: ε≠77°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6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34" y="4585858"/>
            <a:ext cx="3373151" cy="18426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(α) ΑΚ: Διάμεσος</a:t>
            </a:r>
          </a:p>
          <a:p>
            <a:pPr marL="0" indent="0">
              <a:buNone/>
            </a:pPr>
            <a:r>
              <a:rPr lang="el-GR" dirty="0" smtClean="0"/>
              <a:t>→ ΚΓ=ΒΚ</a:t>
            </a:r>
          </a:p>
          <a:p>
            <a:pPr marL="0" indent="0">
              <a:buNone/>
            </a:pPr>
            <a:r>
              <a:rPr lang="el-GR" dirty="0" smtClean="0"/>
              <a:t>→ </a:t>
            </a:r>
            <a:r>
              <a:rPr lang="en-US" dirty="0" smtClean="0"/>
              <a:t>x = 5cm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4" y="1061179"/>
            <a:ext cx="9232757" cy="31488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1/Σελ.141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5314" y="4585858"/>
            <a:ext cx="3373151" cy="184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(</a:t>
            </a:r>
            <a:r>
              <a:rPr lang="el-GR" dirty="0"/>
              <a:t>β</a:t>
            </a:r>
            <a:r>
              <a:rPr lang="el-GR" dirty="0" smtClean="0"/>
              <a:t>) ΔΛ: Διχοτόμος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→ </a:t>
            </a:r>
            <a:r>
              <a:rPr lang="en-US" dirty="0" smtClean="0"/>
              <a:t>y</a:t>
            </a:r>
            <a:r>
              <a:rPr lang="el-GR" dirty="0" smtClean="0"/>
              <a:t>=</a:t>
            </a:r>
            <a:r>
              <a:rPr lang="en-US" dirty="0" smtClean="0"/>
              <a:t>41°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2694" y="4585858"/>
            <a:ext cx="3373151" cy="184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(</a:t>
            </a:r>
            <a:r>
              <a:rPr lang="el-GR" dirty="0"/>
              <a:t>γ</a:t>
            </a:r>
            <a:r>
              <a:rPr lang="el-GR" dirty="0" smtClean="0"/>
              <a:t>) ΗΜ: Ύψος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→ θ=90</a:t>
            </a:r>
            <a:r>
              <a:rPr lang="en-US" dirty="0" smtClean="0"/>
              <a:t>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/Σελ.142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1676" y="2923312"/>
            <a:ext cx="3373151" cy="1842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l-GR" dirty="0" smtClean="0"/>
              <a:t>– (γ)</a:t>
            </a:r>
          </a:p>
          <a:p>
            <a:pPr marL="0" indent="0">
              <a:buNone/>
            </a:pPr>
            <a:r>
              <a:rPr lang="el-GR" dirty="0" smtClean="0"/>
              <a:t>(2) </a:t>
            </a:r>
            <a:r>
              <a:rPr lang="el-GR" dirty="0"/>
              <a:t>– </a:t>
            </a:r>
            <a:r>
              <a:rPr lang="el-GR" dirty="0" smtClean="0"/>
              <a:t>(ε)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(3) </a:t>
            </a:r>
            <a:r>
              <a:rPr lang="el-GR" dirty="0"/>
              <a:t>– </a:t>
            </a:r>
            <a:r>
              <a:rPr lang="el-GR" dirty="0" smtClean="0"/>
              <a:t>(α)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(4) </a:t>
            </a:r>
            <a:r>
              <a:rPr lang="el-GR" dirty="0"/>
              <a:t>– </a:t>
            </a:r>
            <a:r>
              <a:rPr lang="el-GR" dirty="0" smtClean="0"/>
              <a:t>(δ)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04" y="277092"/>
            <a:ext cx="7572739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7α/Σελ.142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4" b="61024"/>
          <a:stretch/>
        </p:blipFill>
        <p:spPr>
          <a:xfrm>
            <a:off x="3814776" y="1172377"/>
            <a:ext cx="8113987" cy="55414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5" y="1172376"/>
            <a:ext cx="3176439" cy="241069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0624" y="4479960"/>
            <a:ext cx="3297380" cy="817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μας λέει ότι είναι ισοσκελές!!!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4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7β/Σελ.142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9200" y="3629891"/>
            <a:ext cx="3297380" cy="817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μας λέει ότι είναι ισοσκελές!!!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4" y="1025238"/>
            <a:ext cx="3536104" cy="2189017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0"/>
          <a:stretch/>
        </p:blipFill>
        <p:spPr>
          <a:xfrm>
            <a:off x="4197927" y="215545"/>
            <a:ext cx="7733396" cy="6531619"/>
          </a:xfrm>
        </p:spPr>
      </p:pic>
    </p:spTree>
    <p:extLst>
      <p:ext uri="{BB962C8B-B14F-4D97-AF65-F5344CB8AC3E}">
        <p14:creationId xmlns:p14="http://schemas.microsoft.com/office/powerpoint/2010/main" val="37118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7δ/Σελ.142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9200" y="3629891"/>
            <a:ext cx="3297380" cy="817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μας λέει ότι είναι ισοσκελές!!!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1" y="1004887"/>
            <a:ext cx="2986573" cy="2361767"/>
          </a:xfrm>
          <a:prstGeom prst="rect">
            <a:avLst/>
          </a:prstGeom>
          <a:ln>
            <a:solidFill>
              <a:srgbClr val="FF0066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251736" y="0"/>
            <a:ext cx="6357849" cy="6858000"/>
            <a:chOff x="5251736" y="0"/>
            <a:chExt cx="6357849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736" y="0"/>
              <a:ext cx="6357849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83382" y="3429000"/>
              <a:ext cx="1842654" cy="10183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3818" y="4925291"/>
              <a:ext cx="401782" cy="3532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2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7"/>
          <a:stretch/>
        </p:blipFill>
        <p:spPr>
          <a:xfrm>
            <a:off x="1293669" y="1318783"/>
            <a:ext cx="8878572" cy="50404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1/Σελ.143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5652" y="2917683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Οξυγώνιο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85652" y="3595621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Ορθογώνιο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85652" y="4411374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Οξυγώνιο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85652" y="5385305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Αμβλυγώνιο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91055" y="2928623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Ισόπλευρο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113131" y="3636460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Σκαληνό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135207" y="4344297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Σκαληνό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157283" y="5329234"/>
            <a:ext cx="1605403" cy="518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Ισοσκελές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363" y="2903828"/>
            <a:ext cx="845127" cy="45965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60°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1474" y="3560233"/>
            <a:ext cx="845127" cy="45965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  <a:r>
              <a:rPr lang="el-GR" dirty="0" smtClean="0"/>
              <a:t>0°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37720" y="4342099"/>
            <a:ext cx="845127" cy="45965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80°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23698" y="4746410"/>
            <a:ext cx="845127" cy="45965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30°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37720" y="5528276"/>
            <a:ext cx="1038881" cy="45965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11" grpId="0" build="p"/>
      <p:bldP spid="12" grpId="0" build="p"/>
      <p:bldP spid="13" grpId="0"/>
      <p:bldP spid="14" grpId="0" build="p"/>
      <p:bldP spid="15" grpId="0" build="p"/>
      <p:bldP spid="16" grpId="0" build="p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/Σελ.144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00"/>
          <a:stretch/>
        </p:blipFill>
        <p:spPr>
          <a:xfrm>
            <a:off x="1490661" y="804725"/>
            <a:ext cx="6875829" cy="30895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r="10673" b="6061"/>
          <a:stretch/>
        </p:blipFill>
        <p:spPr>
          <a:xfrm>
            <a:off x="5519751" y="3975250"/>
            <a:ext cx="4865525" cy="282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3" b="62538"/>
          <a:stretch/>
        </p:blipFill>
        <p:spPr>
          <a:xfrm>
            <a:off x="190370" y="3975250"/>
            <a:ext cx="5125074" cy="2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/Σελ.144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736586" y="101100"/>
            <a:ext cx="3297380" cy="397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Δραστηριότητες Ενότητας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3" y="616925"/>
            <a:ext cx="6070443" cy="6175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4" y="1205345"/>
            <a:ext cx="6686126" cy="85898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77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226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Για τις διακοπές του Πάσχα…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Orphanou</dc:creator>
  <cp:lastModifiedBy>Artemis Orphanou</cp:lastModifiedBy>
  <cp:revision>63</cp:revision>
  <dcterms:created xsi:type="dcterms:W3CDTF">2020-03-30T06:48:58Z</dcterms:created>
  <dcterms:modified xsi:type="dcterms:W3CDTF">2020-04-25T13:39:02Z</dcterms:modified>
</cp:coreProperties>
</file>