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6" r:id="rId2"/>
    <p:sldId id="328" r:id="rId3"/>
    <p:sldId id="337" r:id="rId4"/>
    <p:sldId id="329" r:id="rId5"/>
    <p:sldId id="331" r:id="rId6"/>
    <p:sldId id="338" r:id="rId7"/>
    <p:sldId id="330" r:id="rId8"/>
    <p:sldId id="339" r:id="rId9"/>
    <p:sldId id="333" r:id="rId10"/>
    <p:sldId id="334" r:id="rId11"/>
    <p:sldId id="341" r:id="rId12"/>
    <p:sldId id="34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009900"/>
    <a:srgbClr val="FF0066"/>
    <a:srgbClr val="FFD5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E1CB-D823-4FF5-AEB1-81BA2141E1FE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90039-120E-4296-B443-E458B424E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9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0039-120E-4296-B443-E458B424E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3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0039-120E-4296-B443-E458B424E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12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90039-120E-4296-B443-E458B424E0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2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8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9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2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8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1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7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6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2C2AF-7A39-44DB-906B-0CB41417F862}" type="datetimeFigureOut">
              <a:rPr lang="en-US" smtClean="0"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936E-2F7B-4718-81DA-DCC9FF7C2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9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9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7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280.pn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26371">
            <a:off x="1207924" y="1461503"/>
            <a:ext cx="3959571" cy="1325563"/>
          </a:xfrm>
        </p:spPr>
        <p:txBody>
          <a:bodyPr/>
          <a:lstStyle/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εξάσκηση…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2219" y="2308984"/>
            <a:ext cx="2881745" cy="3648471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u="sng" dirty="0" smtClean="0"/>
              <a:t>Σελίδες 69-71: </a:t>
            </a:r>
          </a:p>
          <a:p>
            <a:pPr marL="0" indent="0">
              <a:buNone/>
            </a:pPr>
            <a:r>
              <a:rPr lang="el-GR" dirty="0" smtClean="0"/>
              <a:t>1β, γ, δ</a:t>
            </a:r>
          </a:p>
          <a:p>
            <a:pPr marL="0" indent="0">
              <a:buNone/>
            </a:pPr>
            <a:r>
              <a:rPr lang="el-GR" dirty="0" smtClean="0"/>
              <a:t>2α, β, </a:t>
            </a:r>
            <a:r>
              <a:rPr lang="el-GR" dirty="0" err="1" smtClean="0"/>
              <a:t>στ</a:t>
            </a:r>
            <a:r>
              <a:rPr lang="el-GR" dirty="0" smtClean="0"/>
              <a:t>, ζ, η</a:t>
            </a:r>
          </a:p>
          <a:p>
            <a:pPr marL="0" indent="0">
              <a:buNone/>
            </a:pPr>
            <a:r>
              <a:rPr lang="el-GR" dirty="0" smtClean="0"/>
              <a:t>3β, γ</a:t>
            </a:r>
          </a:p>
          <a:p>
            <a:pPr marL="0" indent="0">
              <a:buNone/>
            </a:pPr>
            <a:r>
              <a:rPr lang="el-GR" dirty="0" smtClean="0"/>
              <a:t>4β, γ, δ</a:t>
            </a:r>
          </a:p>
          <a:p>
            <a:pPr marL="0" indent="0">
              <a:buNone/>
            </a:pPr>
            <a:r>
              <a:rPr lang="el-GR" dirty="0" smtClean="0"/>
              <a:t>6</a:t>
            </a:r>
          </a:p>
          <a:p>
            <a:pPr marL="0" indent="0">
              <a:buNone/>
            </a:pPr>
            <a:r>
              <a:rPr lang="el-GR" dirty="0" smtClean="0"/>
              <a:t>7β, γ, δ</a:t>
            </a:r>
          </a:p>
        </p:txBody>
      </p:sp>
    </p:spTree>
    <p:extLst>
      <p:ext uri="{BB962C8B-B14F-4D97-AF65-F5344CB8AC3E}">
        <p14:creationId xmlns:p14="http://schemas.microsoft.com/office/powerpoint/2010/main" val="2285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65325"/>
          <a:stretch/>
        </p:blipFill>
        <p:spPr>
          <a:xfrm>
            <a:off x="3751983" y="1327105"/>
            <a:ext cx="8168677" cy="13745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=0,45</m:t>
                      </m:r>
                    </m:oMath>
                  </m:oMathPara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7β/Σελ.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1556"/>
          <a:stretch/>
        </p:blipFill>
        <p:spPr>
          <a:xfrm>
            <a:off x="3758692" y="278352"/>
            <a:ext cx="8162205" cy="10655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08010" y="1639202"/>
            <a:ext cx="637309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45319" y="1639202"/>
            <a:ext cx="804863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829464" y="2970664"/>
                <a:ext cx="1432636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:r>
                  <a:rPr lang="el-GR" sz="22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5,35</m:t>
                    </m:r>
                  </m:oMath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464" y="2970664"/>
                <a:ext cx="1432636" cy="621189"/>
              </a:xfrm>
              <a:prstGeom prst="rect">
                <a:avLst/>
              </a:prstGeom>
              <a:blipFill>
                <a:blip r:embed="rId6"/>
                <a:stretch>
                  <a:fillRect l="-5063" b="-865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885709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Το μήκος του σταλακτίτη στην </a:t>
            </a:r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πρώτη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μέτρηση ήταν 5,35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cm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14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Το μήκος του σταλακτίτη </a:t>
            </a:r>
            <a:r>
              <a:rPr lang="el-G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αυξάνεται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κατά 0,45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cm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</a:t>
            </a:r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κάθε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χρόνο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35995" b="27471"/>
          <a:stretch/>
        </p:blipFill>
        <p:spPr>
          <a:xfrm>
            <a:off x="3768231" y="1343099"/>
            <a:ext cx="8154822" cy="14457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=−230</m:t>
                      </m:r>
                    </m:oMath>
                  </m:oMathPara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7γ/Σελ.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1556"/>
          <a:stretch/>
        </p:blipFill>
        <p:spPr>
          <a:xfrm>
            <a:off x="3758692" y="278352"/>
            <a:ext cx="8162205" cy="10655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08010" y="1639202"/>
            <a:ext cx="892987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956641" y="1657707"/>
            <a:ext cx="804863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829464" y="2970664"/>
                <a:ext cx="1573710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:r>
                  <a:rPr lang="el-GR" sz="22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54 000</m:t>
                    </m:r>
                  </m:oMath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464" y="2970664"/>
                <a:ext cx="1573710" cy="621189"/>
              </a:xfrm>
              <a:prstGeom prst="rect">
                <a:avLst/>
              </a:prstGeom>
              <a:blipFill>
                <a:blip r:embed="rId6"/>
                <a:stretch>
                  <a:fillRect l="-4598" b="-865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885709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Ο πληθυσμ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ός της πόλης το </a:t>
            </a:r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2000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ήταν 54 000.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14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Ο πληθυσμός της πόλης </a:t>
            </a:r>
            <a:r>
              <a:rPr lang="el-GR" sz="2400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μειώνεται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κατά 230 κατοίκους </a:t>
            </a:r>
            <a:r>
              <a:rPr lang="el-GR" sz="24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κάθε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χρόνο.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1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72061"/>
          <a:stretch/>
        </p:blipFill>
        <p:spPr>
          <a:xfrm>
            <a:off x="3756536" y="1343099"/>
            <a:ext cx="8164361" cy="110692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=0,05</m:t>
                      </m:r>
                    </m:oMath>
                  </m:oMathPara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251" y="2970665"/>
                <a:ext cx="1432636" cy="6211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7δ/Σελ.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41556"/>
          <a:stretch/>
        </p:blipFill>
        <p:spPr>
          <a:xfrm>
            <a:off x="3758692" y="278352"/>
            <a:ext cx="8162205" cy="106553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361053" y="1639202"/>
            <a:ext cx="524656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885709" y="1639202"/>
            <a:ext cx="666762" cy="38356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8829464" y="2970664"/>
                <a:ext cx="1573710" cy="62118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spcAft>
                    <a:spcPts val="1200"/>
                  </a:spcAft>
                </a:pPr>
                <a:r>
                  <a:rPr lang="el-GR" sz="2200" b="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mbria Math" panose="02040503050406030204" pitchFamily="18" charset="0"/>
                  </a:rPr>
                  <a:t>β</a:t>
                </a:r>
                <a14:m>
                  <m:oMath xmlns:m="http://schemas.openxmlformats.org/officeDocument/2006/math"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l-GR" sz="2200" b="0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</m:oMath>
                </a14:m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9464" y="2970664"/>
                <a:ext cx="1573710" cy="621189"/>
              </a:xfrm>
              <a:prstGeom prst="rect">
                <a:avLst/>
              </a:prstGeom>
              <a:blipFill>
                <a:blip r:embed="rId6"/>
                <a:stretch>
                  <a:fillRect l="-4598" b="-865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6885709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Το πάγιο τέλος της τηλεφωνικής σύνδεσης είναι 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€15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.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2514" y="4037464"/>
            <a:ext cx="4752109" cy="8809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Η χρέωση είναι €0,05 για </a:t>
            </a:r>
            <a:r>
              <a:rPr lang="el-GR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κάθε</a:t>
            </a:r>
            <a:r>
              <a:rPr lang="el-GR" sz="2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λεπτό ομιλίας.</a:t>
            </a:r>
            <a:endPara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5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1β,γ/Σελ.69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8832"/>
          <a:stretch/>
        </p:blipFill>
        <p:spPr>
          <a:xfrm>
            <a:off x="3700462" y="277092"/>
            <a:ext cx="6641990" cy="3480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blipFill>
                <a:blip r:embed="rId5"/>
                <a:stretch>
                  <a:fillRect t="-10390" b="-3506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6542808" y="1103660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287" y="1052944"/>
            <a:ext cx="3597525" cy="202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957" y="1052944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57" y="3991798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2068" t="5003"/>
          <a:stretch/>
        </p:blipFill>
        <p:spPr>
          <a:xfrm>
            <a:off x="790575" y="3987895"/>
            <a:ext cx="3361131" cy="20101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07050" y="3962853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50" y="3962853"/>
                <a:ext cx="1848285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507050" y="5027204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=0,4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50" y="5027204"/>
                <a:ext cx="1848285" cy="461665"/>
              </a:xfrm>
              <a:prstGeom prst="rect">
                <a:avLst/>
              </a:prstGeom>
              <a:blipFill>
                <a:blip r:embed="rId10"/>
                <a:stretch>
                  <a:fillRect b="-15584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07050" y="5766979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50" y="5766979"/>
                <a:ext cx="1848285" cy="461665"/>
              </a:xfrm>
              <a:prstGeom prst="rect">
                <a:avLst/>
              </a:prstGeom>
              <a:blipFill>
                <a:blip r:embed="rId11"/>
                <a:stretch>
                  <a:fillRect t="-10256" b="-33333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62805" y="4755075"/>
                <a:ext cx="3638557" cy="102643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l-GR" sz="2400" b="0" i="1" smtClean="0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num>
                        <m:den>
                          <m:r>
                            <a:rPr lang="el-GR" sz="2400" b="0" i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2805" y="4755075"/>
                <a:ext cx="3638557" cy="1026435"/>
              </a:xfrm>
              <a:prstGeom prst="rect">
                <a:avLst/>
              </a:prstGeom>
              <a:blipFill>
                <a:blip r:embed="rId12"/>
                <a:stretch>
                  <a:fillRect b="-588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ight Brace 18"/>
          <p:cNvSpPr/>
          <p:nvPr/>
        </p:nvSpPr>
        <p:spPr>
          <a:xfrm>
            <a:off x="6566616" y="4013569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1δ/Σελ.69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88832"/>
          <a:stretch/>
        </p:blipFill>
        <p:spPr>
          <a:xfrm>
            <a:off x="3700462" y="277092"/>
            <a:ext cx="6641990" cy="34801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3242" y="2124514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124514"/>
                <a:ext cx="1848285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83242" y="3188865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=−100</m:t>
                      </m:r>
                      <m: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3188865"/>
                <a:ext cx="1848285" cy="461665"/>
              </a:xfrm>
              <a:prstGeom prst="rect">
                <a:avLst/>
              </a:prstGeom>
              <a:blipFill>
                <a:blip r:embed="rId4"/>
                <a:stretch>
                  <a:fillRect l="-1634" b="-1538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3242" y="3928640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800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3928640"/>
                <a:ext cx="1848285" cy="461665"/>
              </a:xfrm>
              <a:prstGeom prst="rect">
                <a:avLst/>
              </a:prstGeom>
              <a:blipFill>
                <a:blip r:embed="rId5"/>
                <a:stretch>
                  <a:fillRect t="-8974" b="-3461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238997" y="2916736"/>
                <a:ext cx="3533777" cy="7937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000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800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7" y="2916736"/>
                <a:ext cx="3533777" cy="793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6542808" y="2175230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957" y="2124514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7" y="2700559"/>
            <a:ext cx="4337496" cy="181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/>
          <a:srcRect l="65068" t="50366" b="23427"/>
          <a:stretch/>
        </p:blipFill>
        <p:spPr>
          <a:xfrm>
            <a:off x="1199729" y="3257880"/>
            <a:ext cx="2974668" cy="56948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66897" t="1476" b="77088"/>
          <a:stretch/>
        </p:blipFill>
        <p:spPr>
          <a:xfrm>
            <a:off x="1199729" y="2379566"/>
            <a:ext cx="3381654" cy="55877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r="63696" b="77519"/>
          <a:stretch/>
        </p:blipFill>
        <p:spPr>
          <a:xfrm>
            <a:off x="1199729" y="1340620"/>
            <a:ext cx="3382008" cy="53440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4114794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2α, β, </a:t>
            </a:r>
            <a:r>
              <a:rPr lang="el-GR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ζ, η/Σελ.69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25400" y="1387611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00" y="1387611"/>
                <a:ext cx="1848285" cy="461665"/>
              </a:xfrm>
              <a:prstGeom prst="rect">
                <a:avLst/>
              </a:prstGeom>
              <a:blipFill>
                <a:blip r:embed="rId3"/>
                <a:stretch>
                  <a:fillRect b="-129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01654" y="4004487"/>
                <a:ext cx="2942794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4" y="4004487"/>
                <a:ext cx="2942794" cy="461665"/>
              </a:xfrm>
              <a:prstGeom prst="rect">
                <a:avLst/>
              </a:prstGeom>
              <a:blipFill>
                <a:blip r:embed="rId4"/>
                <a:stretch>
                  <a:fillRect b="-128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8218" y="271674"/>
            <a:ext cx="4810992" cy="536361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4" name="Oval 13"/>
          <p:cNvSpPr/>
          <p:nvPr/>
        </p:nvSpPr>
        <p:spPr>
          <a:xfrm>
            <a:off x="2812488" y="1228305"/>
            <a:ext cx="376879" cy="646721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134838" y="2234462"/>
            <a:ext cx="562625" cy="731587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25400" y="2369422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5400" y="2369422"/>
                <a:ext cx="1848285" cy="461665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31603" y="4004487"/>
                <a:ext cx="2942794" cy="49244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l-GR" sz="26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6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603" y="4004487"/>
                <a:ext cx="2942794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228" t="73621"/>
          <a:stretch/>
        </p:blipFill>
        <p:spPr>
          <a:xfrm>
            <a:off x="1204959" y="5875750"/>
            <a:ext cx="2613668" cy="5209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/>
          <a:srcRect t="74058" r="71557" b="1044"/>
          <a:stretch/>
        </p:blipFill>
        <p:spPr>
          <a:xfrm>
            <a:off x="1199730" y="4899611"/>
            <a:ext cx="2624126" cy="58613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32" name="Oval 31"/>
          <p:cNvSpPr/>
          <p:nvPr/>
        </p:nvSpPr>
        <p:spPr>
          <a:xfrm>
            <a:off x="2470697" y="4004487"/>
            <a:ext cx="464606" cy="624108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001654" y="4961846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4" y="4961846"/>
                <a:ext cx="1848285" cy="461665"/>
              </a:xfrm>
              <a:prstGeom prst="rect">
                <a:avLst/>
              </a:prstGeom>
              <a:blipFill>
                <a:blip r:embed="rId8"/>
                <a:stretch>
                  <a:fillRect b="-128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001654" y="5905385"/>
                <a:ext cx="225812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𝛿𝜀𝜈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𝜊𝜌𝜄𝜁𝜀𝜏𝛼𝜄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654" y="5905385"/>
                <a:ext cx="2258128" cy="461665"/>
              </a:xfrm>
              <a:prstGeom prst="rect">
                <a:avLst/>
              </a:prstGeom>
              <a:blipFill>
                <a:blip r:embed="rId9"/>
                <a:stretch>
                  <a:fillRect b="-22078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22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β, γ, δ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/Σελ.70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006397" y="2998216"/>
                <a:ext cx="226586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7" y="2998216"/>
                <a:ext cx="226586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3291912" y="2242827"/>
            <a:ext cx="542495" cy="340062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4687"/>
          <a:stretch/>
        </p:blipFill>
        <p:spPr>
          <a:xfrm>
            <a:off x="3725574" y="277092"/>
            <a:ext cx="7626259" cy="4571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006397" y="2267403"/>
            <a:ext cx="2265868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+β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63604" y="3687648"/>
            <a:ext cx="1575196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ε: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37182"/>
          <a:stretch/>
        </p:blipFill>
        <p:spPr>
          <a:xfrm>
            <a:off x="3725573" y="723764"/>
            <a:ext cx="7626259" cy="13205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5411" y="2267403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4445" y="2267403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12128" y="3679716"/>
                <a:ext cx="2265868" cy="19389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Β</m:t>
                    </m:r>
                    <m:d>
                      <m:dPr>
                        <m:ctrlP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l-GR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Διέρχεται από την αρχή των αξόνων, άρα</a:t>
                </a:r>
              </a:p>
              <a:p>
                <a:pPr algn="ctr"/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β=0 (ή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128" y="3679716"/>
                <a:ext cx="2265868" cy="1938992"/>
              </a:xfrm>
              <a:prstGeom prst="rect">
                <a:avLst/>
              </a:prstGeom>
              <a:blipFill>
                <a:blip r:embed="rId5"/>
                <a:stretch>
                  <a:fillRect t="-2500" r="-1070" b="-750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6692500" y="3009946"/>
                <a:ext cx="2265868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500" y="3009946"/>
                <a:ext cx="2265868" cy="461665"/>
              </a:xfrm>
              <a:prstGeom prst="rect">
                <a:avLst/>
              </a:prstGeom>
              <a:blipFill>
                <a:blip r:embed="rId6"/>
                <a:stretch>
                  <a:fillRect b="-129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Brace 15"/>
          <p:cNvSpPr/>
          <p:nvPr/>
        </p:nvSpPr>
        <p:spPr>
          <a:xfrm>
            <a:off x="9094322" y="2273499"/>
            <a:ext cx="542495" cy="2243084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92500" y="2273499"/>
            <a:ext cx="2265868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+β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012069" y="3137681"/>
            <a:ext cx="1575196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ε: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</a:t>
            </a:r>
            <a:endParaRPr lang="el-G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92501" y="3648659"/>
            <a:ext cx="2265868" cy="8679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(0,β)=(0,1)</a:t>
            </a:r>
          </a:p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Άρα β=1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372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8" grpId="0" animBg="1"/>
      <p:bldP spid="1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β, γ, δ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/Σελ.70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3291912" y="2242827"/>
            <a:ext cx="542495" cy="340062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4687"/>
          <a:stretch/>
        </p:blipFill>
        <p:spPr>
          <a:xfrm>
            <a:off x="3725574" y="277092"/>
            <a:ext cx="7626259" cy="45719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1006397" y="2267403"/>
            <a:ext cx="2265868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37182"/>
          <a:stretch/>
        </p:blipFill>
        <p:spPr>
          <a:xfrm>
            <a:off x="3725573" y="723764"/>
            <a:ext cx="7626259" cy="1320563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95411" y="2267403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1016221" y="3018207"/>
                <a:ext cx="2265868" cy="193899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Α</m:t>
                    </m:r>
                    <m:d>
                      <m:dPr>
                        <m:ctrlPr>
                          <a:rPr lang="el-GR" sz="2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l-GR" sz="2400" b="0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0,0</m:t>
                        </m:r>
                      </m:e>
                    </m:d>
                    <m:r>
                      <a:rPr lang="el-GR" sz="2400" b="0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ϵ</m:t>
                    </m:r>
                    <m: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Διέρχεται από την αρχή των αξόνων, άρα</a:t>
                </a:r>
              </a:p>
              <a:p>
                <a:pPr algn="ctr"/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β=0 (ή 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y=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r>
                  <a:rPr lang="el-GR" sz="24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221" y="3018207"/>
                <a:ext cx="2265868" cy="1938992"/>
              </a:xfrm>
              <a:prstGeom prst="rect">
                <a:avLst/>
              </a:prstGeom>
              <a:blipFill>
                <a:blip r:embed="rId4"/>
                <a:stretch>
                  <a:fillRect t="-2500" r="-1072" b="-7500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7538702" y="3687648"/>
            <a:ext cx="1575196" cy="5109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ε: 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</a:t>
            </a:r>
            <a:r>
              <a:rPr 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l-GR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4267003" y="3018207"/>
                <a:ext cx="2369324" cy="175372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l-GR" sz="2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	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  </a:t>
                </a:r>
                <a:r>
                  <a:rPr lang="en-US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y </a:t>
                </a:r>
                <a:r>
                  <a:rPr lang="en-US" sz="23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l-GR" sz="23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n-US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x</a:t>
                </a:r>
                <a:endParaRPr lang="el-GR" sz="2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just"/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(1,-3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):  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-3</a:t>
                </a:r>
                <a:r>
                  <a:rPr lang="en-US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3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α</a:t>
                </a:r>
                <a:r>
                  <a:rPr lang="el-GR" sz="23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Tahoma" panose="020B0604030504040204" pitchFamily="34" charset="0"/>
                    <a:cs typeface="Tahoma" panose="020B0604030504040204" pitchFamily="34" charset="0"/>
                  </a:rPr>
                  <a:t>‧1</a:t>
                </a:r>
                <a:endParaRPr lang="el-GR" sz="23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endParaRPr lang="en-US" sz="1000" b="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el-GR" sz="2200" i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2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003" y="3018207"/>
                <a:ext cx="2369324" cy="1753726"/>
              </a:xfrm>
              <a:prstGeom prst="rect">
                <a:avLst/>
              </a:prstGeom>
              <a:blipFill>
                <a:blip r:embed="rId5"/>
                <a:stretch>
                  <a:fillRect l="-3581" r="-127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812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2" grpId="0" animBg="1"/>
      <p:bldP spid="14" grpId="0" animBg="1"/>
      <p:bldP spid="2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190"/>
          <a:stretch/>
        </p:blipFill>
        <p:spPr>
          <a:xfrm>
            <a:off x="179461" y="780243"/>
            <a:ext cx="2822172" cy="250588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β, γ, δ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/Σελ.70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6542808" y="1103660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b="90149"/>
          <a:stretch/>
        </p:blipFill>
        <p:spPr>
          <a:xfrm>
            <a:off x="3794705" y="277092"/>
            <a:ext cx="6216642" cy="3594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220681" y="2148095"/>
            <a:ext cx="59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2398" y="1768938"/>
            <a:ext cx="68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67704" y="1931551"/>
            <a:ext cx="3896" cy="413320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367704" y="1953604"/>
            <a:ext cx="732559" cy="1137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0624" y="780242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b="9773"/>
          <a:stretch/>
        </p:blipFill>
        <p:spPr>
          <a:xfrm>
            <a:off x="179461" y="3502669"/>
            <a:ext cx="2822172" cy="30124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80589" y="3514290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492762" y="4148572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62" y="4148572"/>
                <a:ext cx="1848285" cy="7862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492762" y="5212923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62" y="5212923"/>
                <a:ext cx="1848285" cy="461665"/>
              </a:xfrm>
              <a:prstGeom prst="rect">
                <a:avLst/>
              </a:prstGeom>
              <a:blipFill>
                <a:blip r:embed="rId10"/>
                <a:stretch>
                  <a:fillRect b="-1538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4492762" y="5952698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762" y="5952698"/>
                <a:ext cx="1848285" cy="461665"/>
              </a:xfrm>
              <a:prstGeom prst="rect">
                <a:avLst/>
              </a:prstGeom>
              <a:blipFill>
                <a:blip r:embed="rId11"/>
                <a:stretch>
                  <a:fillRect b="-1282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248518" y="4940794"/>
                <a:ext cx="2942794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518" y="4940794"/>
                <a:ext cx="2942794" cy="7862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>
            <a:off x="6552328" y="4199288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44425" y="5243723"/>
            <a:ext cx="59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3545" y="4363684"/>
            <a:ext cx="68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012676" y="4562638"/>
            <a:ext cx="0" cy="78556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023688" y="4548350"/>
            <a:ext cx="390754" cy="11372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4" y="961589"/>
            <a:ext cx="2954523" cy="33983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1052944"/>
                <a:ext cx="1848285" cy="7862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117295"/>
                <a:ext cx="1848285" cy="461665"/>
              </a:xfrm>
              <a:prstGeom prst="rect">
                <a:avLst/>
              </a:prstGeom>
              <a:blipFill>
                <a:blip r:embed="rId4"/>
                <a:stretch>
                  <a:fillRect b="-15385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242" y="2857070"/>
                <a:ext cx="1848285" cy="461665"/>
              </a:xfrm>
              <a:prstGeom prst="rect">
                <a:avLst/>
              </a:prstGeom>
              <a:blipFill>
                <a:blip r:embed="rId5"/>
                <a:stretch>
                  <a:fillRect b="-1299"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l-GR" sz="240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l-GR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l-GR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8" y="1845166"/>
                <a:ext cx="2942794" cy="7862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6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/>
          <p:cNvSpPr/>
          <p:nvPr/>
        </p:nvSpPr>
        <p:spPr>
          <a:xfrm>
            <a:off x="6542808" y="1103660"/>
            <a:ext cx="360218" cy="2027270"/>
          </a:xfrm>
          <a:prstGeom prst="rightBrac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b="90149"/>
          <a:stretch/>
        </p:blipFill>
        <p:spPr>
          <a:xfrm>
            <a:off x="3794705" y="277092"/>
            <a:ext cx="6216642" cy="35949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362186" y="2473417"/>
            <a:ext cx="59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Α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5495" y="1618277"/>
            <a:ext cx="681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Β</a:t>
            </a:r>
            <a:endParaRPr lang="en-US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79467" y="1854017"/>
            <a:ext cx="0" cy="804066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079467" y="2658083"/>
            <a:ext cx="420721" cy="2718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1374" y="943526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(δ)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β, γ, δ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/Σελ.70</a:t>
            </a:r>
            <a:endParaRPr lang="el-G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64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25" y="791634"/>
            <a:ext cx="7099158" cy="1877764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7770" t="-1" r="1" b="10141"/>
          <a:stretch/>
        </p:blipFill>
        <p:spPr>
          <a:xfrm>
            <a:off x="7509164" y="1651988"/>
            <a:ext cx="4478471" cy="513673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160624" y="277092"/>
            <a:ext cx="3297380" cy="446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6/Σελ.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439" y="2858191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(α)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641271" y="4510457"/>
            <a:ext cx="34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53278" y="1555003"/>
            <a:ext cx="34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5" name="Curved Left Arrow 4"/>
          <p:cNvSpPr/>
          <p:nvPr/>
        </p:nvSpPr>
        <p:spPr>
          <a:xfrm flipH="1">
            <a:off x="104326" y="1835239"/>
            <a:ext cx="365685" cy="1266859"/>
          </a:xfrm>
          <a:prstGeom prst="curvedLeftArrow">
            <a:avLst/>
          </a:prstGeom>
          <a:solidFill>
            <a:srgbClr val="FF00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66982" y="2858191"/>
            <a:ext cx="1881888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ανηφορίζει</a:t>
            </a:r>
            <a:r>
              <a:rPr lang="en-US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57855" y="2016669"/>
            <a:ext cx="2632363" cy="4508822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70639" y="2858191"/>
            <a:ext cx="3278250" cy="1074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θερμοκρασία αυξάνεται με την πάροδο του χρόνου</a:t>
            </a:r>
            <a:endParaRPr lang="en-US" sz="2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624" y="4311541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(β)</a:t>
            </a:r>
            <a:endParaRPr lang="en-US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5166" y="4311541"/>
            <a:ext cx="1961269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κατηφορίζει</a:t>
            </a:r>
            <a:r>
              <a:rPr lang="en-US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8824" y="4311541"/>
            <a:ext cx="3278250" cy="1074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θερμοκρασία ελαττώνεται με την πάροδο του χρόνου</a:t>
            </a:r>
            <a:endParaRPr lang="en-US" sz="2400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urved Left Arrow 22"/>
          <p:cNvSpPr/>
          <p:nvPr/>
        </p:nvSpPr>
        <p:spPr>
          <a:xfrm flipH="1">
            <a:off x="121759" y="2134528"/>
            <a:ext cx="558768" cy="2375929"/>
          </a:xfrm>
          <a:prstGeom prst="curvedLeftArrow">
            <a:avLst/>
          </a:prstGeom>
          <a:solidFill>
            <a:srgbClr val="00990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9157855" y="1835239"/>
            <a:ext cx="2829780" cy="4454725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47511" y="5574801"/>
            <a:ext cx="726330" cy="4878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(γ)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32053" y="5574801"/>
            <a:ext cx="2425951" cy="8666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Ούτε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ανηφορίζει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l-G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ούτε 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l-GR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κατηφορίζει</a:t>
            </a:r>
            <a:r>
              <a:rPr lang="en-US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en-US" sz="2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935711" y="5574801"/>
            <a:ext cx="3278250" cy="10744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θερμοκρασία διατηρείται σταθερή με την πάροδο του χρόνου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urved Left Arrow 28"/>
          <p:cNvSpPr/>
          <p:nvPr/>
        </p:nvSpPr>
        <p:spPr>
          <a:xfrm flipH="1">
            <a:off x="147511" y="2484706"/>
            <a:ext cx="558768" cy="3368645"/>
          </a:xfrm>
          <a:prstGeom prst="curvedLeftArrow">
            <a:avLst/>
          </a:prstGeom>
          <a:solidFill>
            <a:srgbClr val="00B0F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9157855" y="3629891"/>
            <a:ext cx="2651328" cy="13854"/>
          </a:xfrm>
          <a:prstGeom prst="line">
            <a:avLst/>
          </a:prstGeom>
          <a:ln w="38100">
            <a:solidFill>
              <a:srgbClr val="00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6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3" grpId="0" animBg="1"/>
      <p:bldP spid="30" grpId="0" animBg="1"/>
      <p:bldP spid="31" grpId="0" animBg="1"/>
      <p:bldP spid="32" grpId="0" animBg="1"/>
      <p:bldP spid="2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2146</TotalTime>
  <Words>631</Words>
  <Application>Microsoft Office PowerPoint</Application>
  <PresentationFormat>Widescreen</PresentationFormat>
  <Paragraphs>108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Tahoma</vt:lpstr>
      <vt:lpstr>Office Theme</vt:lpstr>
      <vt:lpstr>Για εξάσκηση…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Artemis Orphanou</dc:creator>
  <cp:lastModifiedBy>Artemis Orphanou</cp:lastModifiedBy>
  <cp:revision>133</cp:revision>
  <dcterms:created xsi:type="dcterms:W3CDTF">2020-03-30T04:40:15Z</dcterms:created>
  <dcterms:modified xsi:type="dcterms:W3CDTF">2020-05-10T19:36:52Z</dcterms:modified>
</cp:coreProperties>
</file>