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4" r:id="rId2"/>
    <p:sldId id="317" r:id="rId3"/>
    <p:sldId id="321" r:id="rId4"/>
    <p:sldId id="326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0099FF"/>
    <a:srgbClr val="FFD5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E1CB-D823-4FF5-AEB1-81BA2141E1F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90039-120E-4296-B443-E458B424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9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90039-120E-4296-B443-E458B424E0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8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90039-120E-4296-B443-E458B424E0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1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C2AF-7A39-44DB-906B-0CB41417F86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27" y="2124284"/>
            <a:ext cx="4613563" cy="292803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b="1" u="sng" dirty="0" smtClean="0"/>
          </a:p>
          <a:p>
            <a:pPr marL="0" indent="0">
              <a:buNone/>
            </a:pPr>
            <a:r>
              <a:rPr lang="el-GR" b="1" u="sng" dirty="0" smtClean="0"/>
              <a:t>Σελίδα 62-63: </a:t>
            </a:r>
          </a:p>
          <a:p>
            <a:pPr marL="0" indent="0">
              <a:buNone/>
            </a:pPr>
            <a:r>
              <a:rPr lang="el-GR" dirty="0" smtClean="0"/>
              <a:t>1α</a:t>
            </a:r>
          </a:p>
          <a:p>
            <a:pPr marL="0" indent="0">
              <a:buNone/>
            </a:pPr>
            <a:r>
              <a:rPr lang="el-GR" dirty="0" smtClean="0"/>
              <a:t>3,</a:t>
            </a:r>
          </a:p>
          <a:p>
            <a:pPr marL="0" indent="0">
              <a:buNone/>
            </a:pPr>
            <a:r>
              <a:rPr lang="el-GR" dirty="0" smtClean="0"/>
              <a:t>5β, 5γ, 5δ</a:t>
            </a:r>
          </a:p>
          <a:p>
            <a:pPr marL="0" indent="0">
              <a:buNone/>
            </a:pPr>
            <a:r>
              <a:rPr lang="el-GR" dirty="0" smtClean="0"/>
              <a:t>7β, 7γ, 7δ</a:t>
            </a:r>
          </a:p>
        </p:txBody>
      </p:sp>
    </p:spTree>
    <p:extLst>
      <p:ext uri="{BB962C8B-B14F-4D97-AF65-F5344CB8AC3E}">
        <p14:creationId xmlns:p14="http://schemas.microsoft.com/office/powerpoint/2010/main" val="15239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94928" y="2523793"/>
                <a:ext cx="2180782" cy="118922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200" b="0" i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l-GR" sz="2200" b="0" i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l-GR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28" y="2523793"/>
                <a:ext cx="2180782" cy="1189225"/>
              </a:xfrm>
              <a:prstGeom prst="rect">
                <a:avLst/>
              </a:prstGeom>
              <a:blipFill>
                <a:blip r:embed="rId2"/>
                <a:stretch>
                  <a:fillRect l="-55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4927" y="1613711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4927" y="4356912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432" y="277093"/>
            <a:ext cx="6987713" cy="128689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Right Brace 10"/>
          <p:cNvSpPr/>
          <p:nvPr/>
        </p:nvSpPr>
        <p:spPr>
          <a:xfrm>
            <a:off x="3157315" y="2660072"/>
            <a:ext cx="601378" cy="768325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50747" y="2454520"/>
                <a:ext cx="2180782" cy="15632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+3=5</m:t>
                      </m:r>
                    </m:oMath>
                  </m:oMathPara>
                </a14:m>
                <a:endParaRPr lang="el-GR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=5−3</m:t>
                      </m:r>
                    </m:oMath>
                  </m:oMathPara>
                </a14:m>
                <a:endParaRPr lang="el-GR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l-GR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l-GR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747" y="2454520"/>
                <a:ext cx="2180782" cy="1563298"/>
              </a:xfrm>
              <a:prstGeom prst="rect">
                <a:avLst/>
              </a:prstGeom>
              <a:blipFill>
                <a:blip r:embed="rId4"/>
                <a:stretch>
                  <a:fillRect t="-155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94928" y="5054712"/>
                <a:ext cx="2180782" cy="118922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200" b="0" i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l-GR" sz="2200" b="0" i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l-GR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28" y="5054712"/>
                <a:ext cx="2180782" cy="1189225"/>
              </a:xfrm>
              <a:prstGeom prst="rect">
                <a:avLst/>
              </a:prstGeom>
              <a:blipFill>
                <a:blip r:embed="rId5"/>
                <a:stretch>
                  <a:fillRect l="-55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ight Brace 14"/>
          <p:cNvSpPr/>
          <p:nvPr/>
        </p:nvSpPr>
        <p:spPr>
          <a:xfrm>
            <a:off x="3157315" y="5190991"/>
            <a:ext cx="601378" cy="768325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150747" y="4985439"/>
                <a:ext cx="2180782" cy="156329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+3=−2</m:t>
                      </m:r>
                    </m:oMath>
                  </m:oMathPara>
                </a14:m>
                <a:endParaRPr lang="el-GR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=−2−3</m:t>
                      </m:r>
                    </m:oMath>
                  </m:oMathPara>
                </a14:m>
                <a:endParaRPr lang="el-GR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l-GR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l-GR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747" y="4985439"/>
                <a:ext cx="2180782" cy="1563298"/>
              </a:xfrm>
              <a:prstGeom prst="rect">
                <a:avLst/>
              </a:prstGeom>
              <a:blipFill>
                <a:blip r:embed="rId6"/>
                <a:stretch>
                  <a:fillRect t="-11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69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6" grpId="0" animBg="1"/>
      <p:bldP spid="11" grpId="0" animBg="1"/>
      <p:bldP spid="13" grpId="0" animBg="1"/>
      <p:bldP spid="14" grpId="0" animBg="1"/>
      <p:bldP spid="15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42251" y="2970665"/>
                <a:ext cx="1432636" cy="62118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=0,75</m:t>
                      </m:r>
                    </m:oMath>
                  </m:oMathPara>
                </a14:m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251" y="2970665"/>
                <a:ext cx="1432636" cy="6211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7α/Σελ.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692" y="278352"/>
            <a:ext cx="8162205" cy="182317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772401" y="1717964"/>
            <a:ext cx="637309" cy="383561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575964" y="1702681"/>
            <a:ext cx="872836" cy="383561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829464" y="2970664"/>
                <a:ext cx="1432636" cy="62118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l-GR" sz="2200" b="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β</a:t>
                </a:r>
                <a14:m>
                  <m:oMath xmlns:m="http://schemas.openxmlformats.org/officeDocument/2006/math"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=−150</m:t>
                    </m:r>
                  </m:oMath>
                </a14:m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464" y="2970664"/>
                <a:ext cx="1432636" cy="621189"/>
              </a:xfrm>
              <a:prstGeom prst="rect">
                <a:avLst/>
              </a:prstGeom>
              <a:blipFill>
                <a:blip r:embed="rId5"/>
                <a:stretch>
                  <a:fillRect l="-5063" b="-865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6885709" y="4037464"/>
            <a:ext cx="4752109" cy="880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Πριν π</a:t>
            </a:r>
            <a:r>
              <a:rPr lang="el-GR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ουλήσει οποιοδήποτε προϊόν (</a:t>
            </a:r>
            <a:r>
              <a:rPr lang="en-US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n=0</a:t>
            </a:r>
            <a:r>
              <a:rPr lang="el-GR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), ξεκινά με </a:t>
            </a:r>
            <a:r>
              <a:rPr lang="el-GR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ζημιά</a:t>
            </a:r>
            <a:r>
              <a:rPr lang="el-GR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 €150</a:t>
            </a:r>
            <a:endParaRPr lang="en-US" sz="24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anose="020405030504060302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2514" y="4037464"/>
            <a:ext cx="4752109" cy="880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Κερδίζει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 €0,75 από </a:t>
            </a:r>
            <a:r>
              <a:rPr lang="el-G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κάθε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anose="02040503050406030204" pitchFamily="18" charset="0"/>
              </a:rPr>
              <a:t> προϊόν που πουλά</a:t>
            </a:r>
            <a:endParaRPr lang="en-US" sz="24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5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219" y="2308984"/>
            <a:ext cx="2881745" cy="364847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u="sng" dirty="0" smtClean="0"/>
              <a:t>Σελίδες 69-71: </a:t>
            </a:r>
          </a:p>
          <a:p>
            <a:pPr marL="0" indent="0">
              <a:buNone/>
            </a:pPr>
            <a:r>
              <a:rPr lang="el-GR" dirty="0" smtClean="0"/>
              <a:t>1β, γ, δ</a:t>
            </a:r>
          </a:p>
          <a:p>
            <a:pPr marL="0" indent="0">
              <a:buNone/>
            </a:pPr>
            <a:r>
              <a:rPr lang="el-GR" dirty="0" smtClean="0"/>
              <a:t>2α, β, </a:t>
            </a:r>
            <a:r>
              <a:rPr lang="el-GR" dirty="0" err="1" smtClean="0"/>
              <a:t>στ</a:t>
            </a:r>
            <a:r>
              <a:rPr lang="el-GR" dirty="0" smtClean="0"/>
              <a:t>, ζ, η</a:t>
            </a:r>
          </a:p>
          <a:p>
            <a:pPr marL="0" indent="0">
              <a:buNone/>
            </a:pPr>
            <a:r>
              <a:rPr lang="el-GR" dirty="0" smtClean="0"/>
              <a:t>3β, γ</a:t>
            </a:r>
          </a:p>
          <a:p>
            <a:pPr marL="0" indent="0">
              <a:buNone/>
            </a:pPr>
            <a:r>
              <a:rPr lang="el-GR" dirty="0" smtClean="0"/>
              <a:t>4β, γ, δ</a:t>
            </a:r>
          </a:p>
          <a:p>
            <a:pPr marL="0" indent="0">
              <a:buNone/>
            </a:pPr>
            <a:r>
              <a:rPr lang="el-GR" dirty="0" smtClean="0"/>
              <a:t>6</a:t>
            </a:r>
          </a:p>
          <a:p>
            <a:pPr marL="0" indent="0">
              <a:buNone/>
            </a:pPr>
            <a:r>
              <a:rPr lang="el-GR" dirty="0" smtClean="0"/>
              <a:t>7β, γ, δ</a:t>
            </a:r>
          </a:p>
        </p:txBody>
      </p:sp>
    </p:spTree>
    <p:extLst>
      <p:ext uri="{BB962C8B-B14F-4D97-AF65-F5344CB8AC3E}">
        <p14:creationId xmlns:p14="http://schemas.microsoft.com/office/powerpoint/2010/main" val="2750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399"/>
          <a:stretch/>
        </p:blipFill>
        <p:spPr>
          <a:xfrm>
            <a:off x="8573175" y="714784"/>
            <a:ext cx="3217043" cy="2889352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3389034" y="890328"/>
            <a:ext cx="4416403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Πόσα σημεία ορίζουν μία ευθεία;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5508" y="1545769"/>
            <a:ext cx="217802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Δύο!!!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89034" y="1582989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Επιλέγω 2 σημεία!!!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498663" y="1649199"/>
            <a:ext cx="603272" cy="331087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30210" y="4232822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</a:t>
            </a:r>
            <a:r>
              <a:rPr lang="en-US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1,-4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1α/Σελ.62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22319" b="90467"/>
          <a:stretch/>
        </p:blipFill>
        <p:spPr>
          <a:xfrm>
            <a:off x="3631730" y="285651"/>
            <a:ext cx="6018963" cy="34081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3" name="TextBox 42"/>
          <p:cNvSpPr txBox="1"/>
          <p:nvPr/>
        </p:nvSpPr>
        <p:spPr>
          <a:xfrm>
            <a:off x="10021078" y="2916645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086180" y="1367085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0624" y="3841994"/>
            <a:ext cx="1469215" cy="5116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=-2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65685" y="890328"/>
            <a:ext cx="300295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Καθορίζω τα α και β!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3175686" y="2326416"/>
            <a:ext cx="360218" cy="202727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70635" y="2916136"/>
            <a:ext cx="2908394" cy="8015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=κ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0624" y="2304002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</a:t>
            </a:r>
            <a:r>
              <a:rPr lang="el-GR" sz="2400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l-GR" sz="24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(-2,1) </a:t>
            </a:r>
            <a:endParaRPr lang="en-US" sz="2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ight Brace 56"/>
          <p:cNvSpPr/>
          <p:nvPr/>
        </p:nvSpPr>
        <p:spPr>
          <a:xfrm>
            <a:off x="7509672" y="4232822"/>
            <a:ext cx="415127" cy="2112561"/>
          </a:xfrm>
          <a:prstGeom prst="rightBrac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930209" y="4888812"/>
            <a:ext cx="1459203" cy="767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</a:t>
            </a:r>
            <a:r>
              <a:rPr lang="en-US" sz="24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x’x</a:t>
            </a:r>
            <a:endParaRPr lang="el-GR" sz="24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 rot="652431">
            <a:off x="6077874" y="1582989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Ειδικές Περιπτώσεις!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30210" y="2922073"/>
            <a:ext cx="1459203" cy="459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30208" y="5815699"/>
            <a:ext cx="1459203" cy="5296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56578" y="5178382"/>
            <a:ext cx="1459203" cy="459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01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3" grpId="0"/>
      <p:bldP spid="44" grpId="0"/>
      <p:bldP spid="48" grpId="0" animBg="1"/>
      <p:bldP spid="50" grpId="0" animBg="1"/>
      <p:bldP spid="51" grpId="0" animBg="1"/>
      <p:bldP spid="52" grpId="0" animBg="1"/>
      <p:bldP spid="57" grpId="0" animBg="1"/>
      <p:bldP spid="58" grpId="0" animBg="1"/>
      <p:bldP spid="28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062" y="993630"/>
            <a:ext cx="6485227" cy="295992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61314"/>
          <a:stretch/>
        </p:blipFill>
        <p:spPr>
          <a:xfrm>
            <a:off x="4635732" y="253955"/>
            <a:ext cx="7223768" cy="63273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624" y="1665199"/>
                <a:ext cx="3746358" cy="240803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Α(2,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):         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‧2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2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l-GR" sz="1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24" y="1665199"/>
                <a:ext cx="3746358" cy="2408037"/>
              </a:xfrm>
              <a:prstGeom prst="rect">
                <a:avLst/>
              </a:prstGeom>
              <a:blipFill>
                <a:blip r:embed="rId4"/>
                <a:stretch>
                  <a:fillRect l="-2269" t="-75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β,γ,δ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/Σελ.62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0624" y="993630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10367281" y="1481445"/>
            <a:ext cx="1417316" cy="44865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60624" y="4943577"/>
                <a:ext cx="3746358" cy="14509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Α(1, 3):         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‧1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</m:t>
                    </m:r>
                    <m:r>
                      <a:rPr lang="el-GR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 αληθής</a:t>
                </a:r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24" y="4943577"/>
                <a:ext cx="3746358" cy="1450951"/>
              </a:xfrm>
              <a:prstGeom prst="rect">
                <a:avLst/>
              </a:prstGeom>
              <a:blipFill>
                <a:blip r:embed="rId5"/>
                <a:stretch>
                  <a:fillRect l="-2269" b="-416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1690255" y="2618509"/>
            <a:ext cx="304800" cy="23552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42655" y="3020299"/>
            <a:ext cx="304800" cy="23552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624" y="4279254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95315" y="4943576"/>
                <a:ext cx="3746358" cy="14509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Β(0, 3):         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‧0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</m:t>
                    </m:r>
                    <m:r>
                      <a:rPr lang="el-GR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0 ψευδής</a:t>
                </a:r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315" y="4943576"/>
                <a:ext cx="3746358" cy="1450951"/>
              </a:xfrm>
              <a:prstGeom prst="rect">
                <a:avLst/>
              </a:prstGeom>
              <a:blipFill>
                <a:blip r:embed="rId6"/>
                <a:stretch>
                  <a:fillRect l="-2435" b="-416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8030006" y="4943575"/>
                <a:ext cx="3746358" cy="14509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Γ(α, 3):         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‧3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</m:t>
                    </m:r>
                    <m:r>
                      <a:rPr lang="el-GR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9 ψευδής</a:t>
                </a:r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006" y="4943575"/>
                <a:ext cx="3746358" cy="1450951"/>
              </a:xfrm>
              <a:prstGeom prst="rect">
                <a:avLst/>
              </a:prstGeom>
              <a:blipFill>
                <a:blip r:embed="rId7"/>
                <a:stretch>
                  <a:fillRect l="-2269" b="-416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5864554" y="2474010"/>
            <a:ext cx="1417316" cy="44865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538958" y="3504902"/>
            <a:ext cx="1417316" cy="44865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3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24" y="969610"/>
            <a:ext cx="9030427" cy="346085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26764" t="60739" r="50509" b="1193"/>
          <a:stretch/>
        </p:blipFill>
        <p:spPr>
          <a:xfrm>
            <a:off x="9324108" y="3496490"/>
            <a:ext cx="3101196" cy="315512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7α/Σελ.63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4102" t="5957" r="28825" b="88363"/>
          <a:stretch/>
        </p:blipFill>
        <p:spPr>
          <a:xfrm>
            <a:off x="3629890" y="277092"/>
            <a:ext cx="6465429" cy="33250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278983" y="2788508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Ο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4347" y="1722103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624" y="4513027"/>
            <a:ext cx="1328069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0624" y="5156612"/>
                <a:ext cx="2942794" cy="6189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𝜆</m:t>
                    </m:r>
                    <m:r>
                      <a:rPr lang="el-GR" sz="2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l-GR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-3</a:t>
                </a:r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24" y="5156612"/>
                <a:ext cx="2942794" cy="618952"/>
              </a:xfrm>
              <a:prstGeom prst="rect">
                <a:avLst/>
              </a:prstGeom>
              <a:blipFill>
                <a:blip r:embed="rId5"/>
                <a:stretch>
                  <a:fillRect r="-2887" b="-145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78651" y="5967576"/>
            <a:ext cx="1355072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83090" y="4513027"/>
            <a:ext cx="1328069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83091" y="5156613"/>
                <a:ext cx="2812909" cy="72840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2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2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2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2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2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2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091" y="5156613"/>
                <a:ext cx="2812909" cy="7284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301117" y="5967577"/>
            <a:ext cx="1355072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5556" y="4513027"/>
            <a:ext cx="1328069" cy="5610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05557" y="5128903"/>
                <a:ext cx="267015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557" y="5128903"/>
                <a:ext cx="2670154" cy="7862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373624" y="5967576"/>
                <a:ext cx="1542161" cy="89042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6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en-US" sz="2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624" y="5967576"/>
                <a:ext cx="1542161" cy="890424"/>
              </a:xfrm>
              <a:prstGeom prst="rect">
                <a:avLst/>
              </a:prstGeom>
              <a:blipFill>
                <a:blip r:embed="rId8"/>
                <a:stretch>
                  <a:fillRect l="-7451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284233" y="2825503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Ο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5837" y="1720313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17193" y="2793223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Ο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94148" y="2442316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439448" y="4256717"/>
            <a:ext cx="734291" cy="512619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26"/>
          <p:cNvSpPr/>
          <p:nvPr/>
        </p:nvSpPr>
        <p:spPr>
          <a:xfrm>
            <a:off x="9453298" y="4824753"/>
            <a:ext cx="734291" cy="512619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(δ)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Oval 27"/>
          <p:cNvSpPr/>
          <p:nvPr/>
        </p:nvSpPr>
        <p:spPr>
          <a:xfrm>
            <a:off x="9467148" y="5392789"/>
            <a:ext cx="734291" cy="512619"/>
          </a:xfrm>
          <a:prstGeom prst="ellipse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04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4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868" t="18876" r="46531" b="1849"/>
          <a:stretch/>
        </p:blipFill>
        <p:spPr>
          <a:xfrm>
            <a:off x="160624" y="1052944"/>
            <a:ext cx="3539838" cy="2423079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1α/Σελ.69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88832"/>
          <a:stretch/>
        </p:blipFill>
        <p:spPr>
          <a:xfrm>
            <a:off x="3700462" y="277092"/>
            <a:ext cx="6641990" cy="3480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83242" y="1052944"/>
                <a:ext cx="1848285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1052944"/>
                <a:ext cx="1848285" cy="786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83242" y="2117295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2117295"/>
                <a:ext cx="1848285" cy="461665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3242" y="2857070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2857070"/>
                <a:ext cx="1848285" cy="461665"/>
              </a:xfrm>
              <a:prstGeom prst="rect">
                <a:avLst/>
              </a:prstGeom>
              <a:blipFill>
                <a:blip r:embed="rId5"/>
                <a:stretch>
                  <a:fillRect b="-12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38998" y="1845166"/>
                <a:ext cx="294279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998" y="1845166"/>
                <a:ext cx="2942794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6542808" y="1103660"/>
            <a:ext cx="360218" cy="202727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/Σελ.69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63169" y="1478797"/>
                <a:ext cx="1848285" cy="78380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169" y="1478797"/>
                <a:ext cx="1848285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63168" y="6165195"/>
                <a:ext cx="2942794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168" y="6165195"/>
                <a:ext cx="2942794" cy="461665"/>
              </a:xfrm>
              <a:prstGeom prst="rect">
                <a:avLst/>
              </a:prstGeom>
              <a:blipFill>
                <a:blip r:embed="rId3"/>
                <a:stretch>
                  <a:fillRect b="-12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61829" b="42443"/>
          <a:stretch/>
        </p:blipFill>
        <p:spPr>
          <a:xfrm>
            <a:off x="2355055" y="1478797"/>
            <a:ext cx="3386140" cy="73273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0462" y="277092"/>
            <a:ext cx="4810992" cy="53636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64721" b="49866"/>
          <a:stretch/>
        </p:blipFill>
        <p:spPr>
          <a:xfrm>
            <a:off x="2355055" y="3016699"/>
            <a:ext cx="3382008" cy="68971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54683" r="63547" b="2874"/>
          <a:stretch/>
        </p:blipFill>
        <p:spPr>
          <a:xfrm>
            <a:off x="2337497" y="4594173"/>
            <a:ext cx="3399566" cy="56803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4" name="Oval 13"/>
          <p:cNvSpPr/>
          <p:nvPr/>
        </p:nvSpPr>
        <p:spPr>
          <a:xfrm>
            <a:off x="3898539" y="1366405"/>
            <a:ext cx="568036" cy="951959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80430" y="2864757"/>
            <a:ext cx="598016" cy="951959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63168" y="2969655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168" y="2969655"/>
                <a:ext cx="1848285" cy="461665"/>
              </a:xfrm>
              <a:prstGeom prst="rect">
                <a:avLst/>
              </a:prstGeom>
              <a:blipFill>
                <a:blip r:embed="rId6"/>
                <a:stretch>
                  <a:fillRect b="-1282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55055" y="5317463"/>
                <a:ext cx="2942794" cy="130939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055" y="5317463"/>
                <a:ext cx="2942794" cy="13093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3089564" y="5832764"/>
            <a:ext cx="368440" cy="3186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144979" y="6276113"/>
            <a:ext cx="368440" cy="3186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51563" y="5860469"/>
            <a:ext cx="368440" cy="3186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906978" y="6303818"/>
            <a:ext cx="368440" cy="3186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447302" y="5888174"/>
            <a:ext cx="368440" cy="3186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02717" y="6331523"/>
            <a:ext cx="368440" cy="3186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72752" y="5721924"/>
            <a:ext cx="3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63168" y="5317463"/>
                <a:ext cx="2942794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l-GR" sz="2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l-GR" sz="24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168" y="5317463"/>
                <a:ext cx="2942794" cy="461665"/>
              </a:xfrm>
              <a:prstGeom prst="rect">
                <a:avLst/>
              </a:prstGeom>
              <a:blipFill>
                <a:blip r:embed="rId8"/>
                <a:stretch>
                  <a:fillRect t="-10256" b="-3333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8035634" y="5262043"/>
            <a:ext cx="416817" cy="58153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25" grpId="0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α/Σελ.70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83242" y="1052944"/>
                <a:ext cx="1848285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1052944"/>
                <a:ext cx="1848285" cy="7862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83242" y="2117295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2117295"/>
                <a:ext cx="1848285" cy="461665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3242" y="2857070"/>
                <a:ext cx="1848285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242" y="2857070"/>
                <a:ext cx="1848285" cy="461665"/>
              </a:xfrm>
              <a:prstGeom prst="rect">
                <a:avLst/>
              </a:prstGeom>
              <a:blipFill>
                <a:blip r:embed="rId4"/>
                <a:stretch>
                  <a:fillRect b="-12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38998" y="1845166"/>
                <a:ext cx="2942794" cy="7862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998" y="1845166"/>
                <a:ext cx="2942794" cy="7862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6542808" y="1103660"/>
            <a:ext cx="360218" cy="202727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2054" t="15726" r="54040"/>
          <a:stretch/>
        </p:blipFill>
        <p:spPr>
          <a:xfrm>
            <a:off x="160624" y="965986"/>
            <a:ext cx="3012067" cy="33939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/>
          <a:srcRect b="90149"/>
          <a:stretch/>
        </p:blipFill>
        <p:spPr>
          <a:xfrm>
            <a:off x="3794705" y="277092"/>
            <a:ext cx="6216642" cy="35949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809314" y="2721407"/>
            <a:ext cx="59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Α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6770" y="1868954"/>
            <a:ext cx="68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Β</a:t>
            </a:r>
            <a:endParaRPr lang="en-US" dirty="0">
              <a:solidFill>
                <a:srgbClr val="FF006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953491" y="2025910"/>
            <a:ext cx="0" cy="85245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53491" y="2025910"/>
            <a:ext cx="831273" cy="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α/Σελ.70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92136" y="2417660"/>
                <a:ext cx="2265868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136" y="2417660"/>
                <a:ext cx="2265868" cy="461665"/>
              </a:xfrm>
              <a:prstGeom prst="rect">
                <a:avLst/>
              </a:prstGeom>
              <a:blipFill>
                <a:blip r:embed="rId2"/>
                <a:stretch>
                  <a:fillRect b="-129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3827317" y="1637532"/>
            <a:ext cx="301337" cy="1444083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574" y="277092"/>
            <a:ext cx="7626259" cy="82656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788042" y="1636983"/>
                <a:ext cx="3746358" cy="240803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+β</a:t>
                </a: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Α(-1, 3):        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‧(-1) +β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=3+3</m:t>
                      </m:r>
                    </m:oMath>
                  </m:oMathPara>
                </a14:m>
                <a:endParaRPr lang="el-GR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l-GR" sz="1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42" y="1636983"/>
                <a:ext cx="3746358" cy="2408037"/>
              </a:xfrm>
              <a:prstGeom prst="rect">
                <a:avLst/>
              </a:prstGeom>
              <a:blipFill>
                <a:blip r:embed="rId4"/>
                <a:stretch>
                  <a:fillRect l="-226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192136" y="1686847"/>
            <a:ext cx="2265868" cy="510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+β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28287" y="4956519"/>
            <a:ext cx="2265868" cy="510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ε: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</a:t>
            </a:r>
          </a:p>
        </p:txBody>
      </p:sp>
    </p:spTree>
    <p:extLst>
      <p:ext uri="{BB962C8B-B14F-4D97-AF65-F5344CB8AC3E}">
        <p14:creationId xmlns:p14="http://schemas.microsoft.com/office/powerpoint/2010/main" val="120372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/Σελ.70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92136" y="2417660"/>
                <a:ext cx="2265868" cy="19389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Α</m:t>
                    </m:r>
                    <m:d>
                      <m:d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24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el-GR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Διέρχεται από την αρχή των αξόνων, άρα</a:t>
                </a:r>
              </a:p>
              <a:p>
                <a:pPr algn="ctr"/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β=0 (ή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y=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136" y="2417660"/>
                <a:ext cx="2265868" cy="1938992"/>
              </a:xfrm>
              <a:prstGeom prst="rect">
                <a:avLst/>
              </a:prstGeom>
              <a:blipFill>
                <a:blip r:embed="rId2"/>
                <a:stretch>
                  <a:fillRect t="-2500" r="-1072" b="-75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>
            <a:off x="3827317" y="1637532"/>
            <a:ext cx="232065" cy="2719120"/>
          </a:xfrm>
          <a:prstGeom prst="rightBrac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8039"/>
          <a:stretch/>
        </p:blipFill>
        <p:spPr>
          <a:xfrm>
            <a:off x="3725574" y="277092"/>
            <a:ext cx="7626259" cy="42949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788042" y="2111474"/>
                <a:ext cx="3746358" cy="177123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 (1, -3):        -3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‧1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l-GR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42" y="2111474"/>
                <a:ext cx="3746358" cy="1771235"/>
              </a:xfrm>
              <a:prstGeom prst="rect">
                <a:avLst/>
              </a:prstGeom>
              <a:blipFill>
                <a:blip r:embed="rId4"/>
                <a:stretch>
                  <a:fillRect l="-226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192136" y="1686847"/>
            <a:ext cx="2265868" cy="510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+β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28287" y="4956519"/>
            <a:ext cx="2265868" cy="510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1310" y="723765"/>
            <a:ext cx="7413828" cy="60627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5783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674</Words>
  <Application>Microsoft Office PowerPoint</Application>
  <PresentationFormat>Widescreen</PresentationFormat>
  <Paragraphs>137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Tahoma</vt:lpstr>
      <vt:lpstr>Office Theme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124</cp:revision>
  <dcterms:created xsi:type="dcterms:W3CDTF">2020-03-30T04:40:15Z</dcterms:created>
  <dcterms:modified xsi:type="dcterms:W3CDTF">2020-05-10T04:56:19Z</dcterms:modified>
</cp:coreProperties>
</file>