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93" r:id="rId3"/>
    <p:sldId id="305" r:id="rId4"/>
    <p:sldId id="302" r:id="rId5"/>
    <p:sldId id="262" r:id="rId6"/>
    <p:sldId id="303" r:id="rId7"/>
    <p:sldId id="304" r:id="rId8"/>
    <p:sldId id="306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5C9A2F"/>
    <a:srgbClr val="558219"/>
    <a:srgbClr val="4A791D"/>
    <a:srgbClr val="446C14"/>
    <a:srgbClr val="ECE1DC"/>
    <a:srgbClr val="EBE1D8"/>
    <a:srgbClr val="FFDDFF"/>
    <a:srgbClr val="FFD5FF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8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5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089" y="412123"/>
            <a:ext cx="8945067" cy="7655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Κύλινδρος:=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Στερεό εκ περιστροφής…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82" y="2038211"/>
            <a:ext cx="3967163" cy="39671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773381" y="2424526"/>
            <a:ext cx="1833345" cy="623474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59525" y="4959908"/>
            <a:ext cx="1833345" cy="623474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238" y="2527646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9233" y="5063034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>
            <a:endCxn id="8" idx="6"/>
          </p:cNvCxnSpPr>
          <p:nvPr/>
        </p:nvCxnSpPr>
        <p:spPr>
          <a:xfrm>
            <a:off x="2690053" y="2736263"/>
            <a:ext cx="916673" cy="0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71399" y="2394608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703907" y="2787820"/>
            <a:ext cx="13856" cy="2475269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34920" y="2170151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00751" y="4600776"/>
            <a:ext cx="1787236" cy="54999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Διαστάσεις: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19510" y="2753508"/>
            <a:ext cx="13856" cy="2475269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080634" y="3818979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63227" y="5645722"/>
            <a:ext cx="2697688" cy="84252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Ύψος κυλίνδρου (Απόσταση βάσεων)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7222664" y="1339386"/>
            <a:ext cx="2456797" cy="62347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Κύλινδρος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Straight Connector 32"/>
          <p:cNvCxnSpPr>
            <a:stCxn id="32" idx="4"/>
          </p:cNvCxnSpPr>
          <p:nvPr/>
        </p:nvCxnSpPr>
        <p:spPr>
          <a:xfrm flipH="1">
            <a:off x="6647817" y="1962860"/>
            <a:ext cx="1803246" cy="964896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412213" y="2960955"/>
            <a:ext cx="2452874" cy="752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Βάσεις</a:t>
            </a:r>
          </a:p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(Κυκλικοί Δίσκοι)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Straight Connector 36"/>
          <p:cNvCxnSpPr>
            <a:stCxn id="32" idx="4"/>
          </p:cNvCxnSpPr>
          <p:nvPr/>
        </p:nvCxnSpPr>
        <p:spPr>
          <a:xfrm>
            <a:off x="8451063" y="1962860"/>
            <a:ext cx="2122016" cy="915404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785844" y="2927756"/>
            <a:ext cx="3212192" cy="752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Κυρτή Επιφάνεια</a:t>
            </a:r>
          </a:p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(κυρτή=καμπυλωμένη)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63227" y="4588416"/>
            <a:ext cx="2697688" cy="84252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Ακτίνα κυλίνδρου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Horizontal Scroll 21"/>
          <p:cNvSpPr/>
          <p:nvPr/>
        </p:nvSpPr>
        <p:spPr>
          <a:xfrm rot="20741304">
            <a:off x="326002" y="1303969"/>
            <a:ext cx="2604655" cy="1105765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Θυμόμαστε: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074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2786061" y="350837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Κύλινδρο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858547" y="1839662"/>
            <a:ext cx="4710546" cy="5925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Εμβαδόν Κυρτής Κυλίνδρου:</a:t>
            </a:r>
            <a:r>
              <a:rPr lang="el-GR" dirty="0" smtClean="0"/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7075" y="2170151"/>
            <a:ext cx="2410691" cy="3593340"/>
            <a:chOff x="277075" y="2170151"/>
            <a:chExt cx="2410691" cy="3593340"/>
          </a:xfrm>
        </p:grpSpPr>
        <p:grpSp>
          <p:nvGrpSpPr>
            <p:cNvPr id="2" name="Group 1"/>
            <p:cNvGrpSpPr/>
            <p:nvPr/>
          </p:nvGrpSpPr>
          <p:grpSpPr>
            <a:xfrm>
              <a:off x="277075" y="2170151"/>
              <a:ext cx="2410691" cy="3593340"/>
              <a:chOff x="1454736" y="2170151"/>
              <a:chExt cx="2410691" cy="359334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8" name="Oval 7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1" name="Straight Connector 10"/>
              <p:cNvCxnSpPr>
                <a:endCxn id="8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419" y="3708132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2892125" y="2754724"/>
            <a:ext cx="4676968" cy="548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Εμβαδόν Βάσης Κυλίνδρου:</a:t>
            </a:r>
            <a:r>
              <a:rPr lang="el-GR" dirty="0" smtClean="0"/>
              <a:t> 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833445" y="2736263"/>
            <a:ext cx="1504519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Β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7825948" y="3635477"/>
            <a:ext cx="2377355" cy="5509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200" dirty="0" err="1" smtClean="0"/>
              <a:t>Ε</a:t>
            </a:r>
            <a:r>
              <a:rPr lang="el-GR" sz="3200" baseline="-25000" dirty="0" err="1" smtClean="0"/>
              <a:t>κυλ</a:t>
            </a:r>
            <a:r>
              <a:rPr lang="el-GR" sz="3200" dirty="0" smtClean="0"/>
              <a:t>=Ε</a:t>
            </a:r>
            <a:r>
              <a:rPr lang="el-GR" sz="3200" baseline="-25000" dirty="0" smtClean="0"/>
              <a:t>κ.κυλ</a:t>
            </a:r>
            <a:r>
              <a:rPr lang="el-GR" sz="3200" dirty="0" smtClean="0"/>
              <a:t>+2</a:t>
            </a:r>
            <a:r>
              <a:rPr lang="el-G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‧Ε</a:t>
            </a:r>
            <a:r>
              <a:rPr lang="el-GR" sz="3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sz="3200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2892125" y="3659914"/>
            <a:ext cx="4316647" cy="548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Ολικό Εμβαδόν Κυλίνδρου:</a:t>
            </a:r>
            <a:r>
              <a:rPr lang="el-GR" dirty="0" smtClean="0"/>
              <a:t> 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7825948" y="1837049"/>
            <a:ext cx="2277257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κ.κυλ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=2π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7825948" y="4288802"/>
            <a:ext cx="3168179" cy="774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200" dirty="0" err="1" smtClean="0"/>
              <a:t>Ε</a:t>
            </a:r>
            <a:r>
              <a:rPr lang="el-GR" sz="3200" baseline="-25000" dirty="0" err="1" smtClean="0"/>
              <a:t>κυλ</a:t>
            </a:r>
            <a:r>
              <a:rPr lang="el-GR" sz="3200" dirty="0" smtClean="0"/>
              <a:t>=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2π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‧υ+2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32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992555" y="5256152"/>
            <a:ext cx="3309938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Όγκος Κυλίνδρου:</a:t>
            </a:r>
            <a:r>
              <a:rPr lang="el-GR" dirty="0" smtClean="0"/>
              <a:t> </a:t>
            </a:r>
          </a:p>
          <a:p>
            <a:pPr marL="0" indent="0" algn="ctr">
              <a:buNone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l-GR" sz="3000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κυλ</a:t>
            </a:r>
            <a:r>
              <a:rPr lang="el-G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l-GR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Horizontal Scroll 22"/>
          <p:cNvSpPr/>
          <p:nvPr/>
        </p:nvSpPr>
        <p:spPr>
          <a:xfrm rot="20741304">
            <a:off x="96252" y="845390"/>
            <a:ext cx="2604655" cy="1105765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Θυμόμαστε: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850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8180" y="439832"/>
            <a:ext cx="6213311" cy="76551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l-G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Μετατροπές Μονάδων Μέτρησης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185758" y="1665307"/>
            <a:ext cx="3929042" cy="17083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Μήκος-Υποδιαιρέσεις/Πολλαπλάσια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= 100cm = 1000mm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1km =1000m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287993" y="1670255"/>
            <a:ext cx="1762765" cy="4884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Μήκος (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6324611" y="1670255"/>
            <a:ext cx="3580948" cy="489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= 100cm = 1000mm</a:t>
            </a: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4287993" y="2382008"/>
            <a:ext cx="1762765" cy="7912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Εμβαδόν (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=m</a:t>
            </a:r>
            <a:r>
              <a:rPr lang="el-GR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6324611" y="2382008"/>
            <a:ext cx="4433888" cy="9966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100cm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1000mm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l"/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l-GR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4287993" y="3634546"/>
            <a:ext cx="1898506" cy="7912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Όγκος (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=m</a:t>
            </a:r>
            <a:r>
              <a:rPr lang="el-GR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6324611" y="3634546"/>
            <a:ext cx="5162550" cy="9966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100cm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1000mm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l"/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l-GR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l-GR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185758" y="5088367"/>
            <a:ext cx="3929042" cy="1269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Όγκος υγρών-Υποδιαιρέσεις/Πολλαπλάσια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1000cm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1000ml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767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 animBg="1"/>
      <p:bldP spid="35" grpId="0" animBg="1"/>
      <p:bldP spid="38" grpId="0" animBg="1"/>
      <p:bldP spid="39" grpId="0" animBg="1"/>
      <p:bldP spid="41" grpId="0" animBg="1"/>
      <p:bldP spid="42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2874820" cy="146796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93: </a:t>
            </a:r>
          </a:p>
          <a:p>
            <a:pPr marL="0" indent="0">
              <a:buNone/>
            </a:pPr>
            <a:r>
              <a:rPr lang="el-GR" dirty="0" smtClean="0"/>
              <a:t>2, 4, 5, 8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3587879" y="3367595"/>
                <a:ext cx="3930387" cy="25060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κ.κυλ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       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36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879" y="3367595"/>
                <a:ext cx="3930387" cy="2506011"/>
              </a:xfrm>
              <a:prstGeom prst="rect">
                <a:avLst/>
              </a:prstGeom>
              <a:blipFill>
                <a:blip r:embed="rId2"/>
                <a:stretch>
                  <a:fillRect l="-3096" t="-362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2/Σελ.93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6884" y="1405895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0626" y="1405894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κ.κυλ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356795" y="1470552"/>
            <a:ext cx="2293997" cy="2969781"/>
            <a:chOff x="277075" y="2170151"/>
            <a:chExt cx="2776896" cy="3593340"/>
          </a:xfrm>
        </p:grpSpPr>
        <p:grpSp>
          <p:nvGrpSpPr>
            <p:cNvPr id="43" name="Group 42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3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46" name="Oval 45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9" name="Straight Connector 48"/>
              <p:cNvCxnSpPr>
                <a:endCxn id="46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7879" y="289000"/>
            <a:ext cx="7336930" cy="109795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6143781" y="1555100"/>
                <a:ext cx="2321921" cy="93997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𝛿</m:t>
                    </m:r>
                    <m:r>
                      <m:rPr>
                        <m:nor/>
                      </m:rPr>
                      <a:rPr lang="el-GR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6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cm</m:t>
                    </m:r>
                  </m:oMath>
                </a14:m>
                <a:endParaRPr lang="el-G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781" y="1555100"/>
                <a:ext cx="2321921" cy="939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8571740" y="1735136"/>
                <a:ext cx="3459691" cy="5415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υ</m:t>
                    </m:r>
                    <m:r>
                      <m:rPr>
                        <m:nor/>
                      </m:rPr>
                      <a:rPr lang="el-GR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R</m:t>
                    </m:r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740" y="1735136"/>
                <a:ext cx="3459691" cy="5415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1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build="p"/>
      <p:bldP spid="24" grpId="0" build="p" animBg="1"/>
      <p:bldP spid="2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4547576" y="3347602"/>
                <a:ext cx="3930387" cy="29916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κουτιού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:r>
                  <a:rPr lang="el-GR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κ.κυλ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+ Ε</a:t>
                </a:r>
                <a:r>
                  <a:rPr lang="el-GR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Β</a:t>
                </a:r>
                <a:endParaRPr lang="el-GR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3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            =2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l-GR">
                        <a:latin typeface="Cambria Math" panose="02040503050406030204" pitchFamily="18" charset="0"/>
                      </a:rPr>
                      <m:t> =2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        </m:t>
                    </m:r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192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+64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endParaRPr lang="el-GR" dirty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         </m:t>
                    </m:r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256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576" y="3347602"/>
                <a:ext cx="3930387" cy="2991641"/>
              </a:xfrm>
              <a:prstGeom prst="rect">
                <a:avLst/>
              </a:prstGeom>
              <a:blipFill>
                <a:blip r:embed="rId2"/>
                <a:stretch>
                  <a:fillRect l="-2628" t="-385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6884" y="1613720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υ=12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8cm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0626" y="1613719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κουτιού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356795" y="1470552"/>
            <a:ext cx="2293997" cy="2969781"/>
            <a:chOff x="277075" y="2170151"/>
            <a:chExt cx="2776896" cy="3593340"/>
          </a:xfrm>
        </p:grpSpPr>
        <p:grpSp>
          <p:nvGrpSpPr>
            <p:cNvPr id="43" name="Group 42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3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47" name="Oval 46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9" name="Straight Connector 48"/>
              <p:cNvCxnSpPr>
                <a:endCxn id="46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b="10504"/>
          <a:stretch/>
        </p:blipFill>
        <p:spPr>
          <a:xfrm>
            <a:off x="3587879" y="289000"/>
            <a:ext cx="8252817" cy="115122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0985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2855397" y="2314577"/>
                <a:ext cx="3930387" cy="444341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V</a:t>
                </a:r>
                <a:r>
                  <a:rPr lang="el-GR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δοχείου</a:t>
                </a: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𝜅𝜐𝜆</m:t>
                            </m:r>
                          </m:sub>
                        </m:sSub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3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             </m:t>
                      </m:r>
                      <m:r>
                        <m:rPr>
                          <m:nor/>
                        </m:rPr>
                        <a:rPr lang="el-GR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𝜐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∙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30</m:t>
                            </m:r>
                          </m:e>
                          <m:sup>
                            <m: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∙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100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l-GR" dirty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         </m:t>
                    </m:r>
                    <m:r>
                      <m:rPr>
                        <m:nor/>
                      </m:rP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</m:t>
                    </m:r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900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</m:t>
                    </m:r>
                  </m:oMath>
                </a14:m>
                <a:endParaRPr lang="el-G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1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      </m:t>
                      </m:r>
                      <m:r>
                        <m:rPr>
                          <m:nor/>
                        </m:rPr>
                        <a:rPr lang="el-GR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 </m:t>
                      </m:r>
                      <m:r>
                        <a:rPr lang="el-GR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45000</m:t>
                      </m:r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a:rPr lang="el-G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397" y="2314577"/>
                <a:ext cx="3930387" cy="4443412"/>
              </a:xfrm>
              <a:prstGeom prst="rect">
                <a:avLst/>
              </a:prstGeom>
              <a:blipFill>
                <a:blip r:embed="rId2"/>
                <a:stretch>
                  <a:fillRect l="-2937" t="-68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038" y="923003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60cm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4556" y="923003"/>
            <a:ext cx="179877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δοχείου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335" y="289000"/>
            <a:ext cx="8356294" cy="180768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grpSp>
        <p:nvGrpSpPr>
          <p:cNvPr id="9" name="Group 8"/>
          <p:cNvGrpSpPr/>
          <p:nvPr/>
        </p:nvGrpSpPr>
        <p:grpSpPr>
          <a:xfrm>
            <a:off x="4680046" y="4162600"/>
            <a:ext cx="1206404" cy="880889"/>
            <a:chOff x="6372225" y="4048299"/>
            <a:chExt cx="1206404" cy="880889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72225" y="4714875"/>
              <a:ext cx="328613" cy="214313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672263" y="4320182"/>
              <a:ext cx="328613" cy="214313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986583" y="4048299"/>
              <a:ext cx="592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  <a:endPara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872288" y="2316306"/>
            <a:ext cx="3286125" cy="985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1000cm</a:t>
            </a:r>
            <a:r>
              <a:rPr lang="en-US" sz="24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		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45000π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6872288" y="3368267"/>
                <a:ext cx="3930387" cy="240689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=45000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n-US" sz="11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45000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=141,37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𝑙𝑡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288" y="3368267"/>
                <a:ext cx="3930387" cy="24068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V="1">
            <a:off x="7600784" y="2625003"/>
            <a:ext cx="1236697" cy="42331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00784" y="2603691"/>
            <a:ext cx="1236697" cy="4446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762648" y="4001950"/>
            <a:ext cx="988330" cy="2550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859630" y="4629143"/>
            <a:ext cx="988330" cy="2550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9758363" y="842966"/>
            <a:ext cx="2057400" cy="328612"/>
          </a:xfrm>
          <a:prstGeom prst="straightConnector1">
            <a:avLst/>
          </a:prstGeom>
          <a:ln w="38100">
            <a:solidFill>
              <a:srgbClr val="FF006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608106" y="1033437"/>
            <a:ext cx="389138" cy="400464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750978" y="923003"/>
            <a:ext cx="1007385" cy="248575"/>
          </a:xfrm>
          <a:prstGeom prst="straightConnector1">
            <a:avLst/>
          </a:prstGeom>
          <a:ln w="38100">
            <a:solidFill>
              <a:srgbClr val="FF006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196556" y="2360013"/>
                <a:ext cx="2321921" cy="93997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𝛿</m:t>
                    </m:r>
                    <m:r>
                      <m:rPr>
                        <m:nor/>
                      </m:rPr>
                      <a:rPr lang="el-GR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6</m:t>
                    </m:r>
                    <m:r>
                      <m:rPr>
                        <m:nor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cm</m:t>
                    </m:r>
                  </m:oMath>
                </a14:m>
                <a:endParaRPr lang="el-G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4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56" y="2360013"/>
                <a:ext cx="2321921" cy="939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9641338" y="4657959"/>
            <a:ext cx="563618" cy="12751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641338" y="4158281"/>
            <a:ext cx="563618" cy="12751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6872288" y="5920993"/>
            <a:ext cx="5176008" cy="7547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Το δοχείο χωράει 141,37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νερού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53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build="p"/>
      <p:bldP spid="10" grpId="0" animBg="1"/>
      <p:bldP spid="26" grpId="0" build="p" animBg="1"/>
      <p:bldP spid="36" grpId="0" animBg="1"/>
      <p:bldP spid="41" grpId="0" build="p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7581721" y="2890993"/>
                <a:ext cx="3930387" cy="29916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κυλ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:r>
                  <a:rPr lang="el-GR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κ.κυλ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+ 2</a:t>
                </a:r>
                <a:r>
                  <a:rPr lang="el-GR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‧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Β</a:t>
                </a:r>
                <a:endParaRPr lang="el-GR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3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       =2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l-GR">
                        <a:latin typeface="Cambria Math" panose="02040503050406030204" pitchFamily="18" charset="0"/>
                      </a:rPr>
                      <m:t>=2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+2∙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    </m:t>
                    </m:r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70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+50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endParaRPr lang="el-GR" dirty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    </m:t>
                    </m:r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120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721" y="2890993"/>
                <a:ext cx="3930387" cy="2991641"/>
              </a:xfrm>
              <a:prstGeom prst="rect">
                <a:avLst/>
              </a:prstGeom>
              <a:blipFill>
                <a:blip r:embed="rId2"/>
                <a:stretch>
                  <a:fillRect l="-2632" t="-466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8/Σελ.94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6884" y="1336620"/>
            <a:ext cx="21232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=175π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3972" y="1300647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891" y="289000"/>
            <a:ext cx="8023345" cy="11012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833765" y="2550570"/>
                <a:ext cx="3930387" cy="416888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l-G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           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baseline="-250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κυλ</a:t>
                </a: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= 175π</a:t>
                </a:r>
              </a:p>
              <a:p>
                <a:pPr marL="0" indent="0">
                  <a:buNone/>
                </a:pPr>
                <a:endParaRPr lang="el-GR" sz="17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l-GR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=175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l-GR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=175</m:t>
                      </m:r>
                    </m:oMath>
                  </m:oMathPara>
                </a14:m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l-GR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l-G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175</m:t>
                        </m:r>
                      </m:num>
                      <m:den>
                        <m:r>
                          <a:rPr lang="en-US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l-GR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765" y="2550570"/>
                <a:ext cx="3930387" cy="4168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V="1">
            <a:off x="3165839" y="3570330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020415" y="3580888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330145" y="4697246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422074" y="5039228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356795" y="1470552"/>
            <a:ext cx="2293997" cy="2969781"/>
            <a:chOff x="277075" y="2170151"/>
            <a:chExt cx="2776896" cy="3593340"/>
          </a:xfrm>
        </p:grpSpPr>
        <p:grpSp>
          <p:nvGrpSpPr>
            <p:cNvPr id="35" name="Group 34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5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38" name="Oval 37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1" name="Straight Connector 40"/>
              <p:cNvCxnSpPr>
                <a:endCxn id="38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54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492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build="p"/>
      <p:bldP spid="20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930" y="292062"/>
            <a:ext cx="7083611" cy="235698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7581721" y="2890993"/>
                <a:ext cx="3930387" cy="367606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#</m:t>
                          </m:r>
                          <m:r>
                            <a:rPr lang="el-G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𝛿𝜊𝜐</m:t>
                          </m:r>
                        </m:sub>
                      </m:sSub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el-G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𝜅𝜐𝜆</m:t>
                          </m:r>
                        </m:sub>
                      </m:sSub>
                    </m:oMath>
                  </m:oMathPara>
                </a14:m>
                <a:endParaRPr lang="el-GR" sz="13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1200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>
                        <a:latin typeface="Cambria Math" panose="02040503050406030204" pitchFamily="18" charset="0"/>
                      </a:rPr>
                      <m:t>1200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el-GR" dirty="0" smtClean="0"/>
              </a:p>
              <a:p>
                <a:pPr marL="0" indent="0">
                  <a:buNone/>
                </a:pPr>
                <a:endParaRPr lang="el-GR" sz="1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300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300</m:t>
                        </m:r>
                      </m:den>
                    </m:f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1200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</m:oMath>
                </a14:m>
                <a:endParaRPr lang="el-GR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100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≈12,57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el-GR" dirty="0"/>
              </a:p>
              <a:p>
                <a:pPr marL="0" indent="0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721" y="2890993"/>
                <a:ext cx="3930387" cy="3676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119" y="1160777"/>
            <a:ext cx="148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8384" y="1157639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γ=;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626492" y="3100344"/>
                <a:ext cx="3930387" cy="25523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baseline="-250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κυλ</a:t>
                </a: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l-G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l-GR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100" b="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l-G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l-G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100∙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1200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492" y="3100344"/>
                <a:ext cx="3930387" cy="2552311"/>
              </a:xfrm>
              <a:prstGeom prst="rect">
                <a:avLst/>
              </a:prstGeom>
              <a:blipFill>
                <a:blip r:embed="rId4"/>
                <a:stretch>
                  <a:fillRect t="-4048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90053" y="1684483"/>
            <a:ext cx="14885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Κύλινδρος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δ=20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85779" y="1684482"/>
            <a:ext cx="14885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l-GR" sz="2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</a:t>
            </a:r>
            <a:endParaRPr lang="el-GR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85779" y="1622442"/>
            <a:ext cx="0" cy="120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80936" y="3100344"/>
                <a:ext cx="2321921" cy="93997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𝛿</m:t>
                    </m:r>
                    <m:r>
                      <m:rPr>
                        <m:nor/>
                      </m:rPr>
                      <a:rPr lang="el-GR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cm</m:t>
                    </m:r>
                  </m:oMath>
                </a14:m>
                <a:endParaRPr lang="el-G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6" y="3100344"/>
                <a:ext cx="2321921" cy="939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V="1">
            <a:off x="8178596" y="5542714"/>
            <a:ext cx="563618" cy="12751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091926" y="5159508"/>
            <a:ext cx="563618" cy="12751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45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build="p"/>
      <p:bldP spid="20" grpId="0" build="p" animBg="1"/>
      <p:bldP spid="31" grpId="0" uiExpand="1" build="p"/>
      <p:bldP spid="33" grpId="0" uiExpand="1" build="p"/>
      <p:bldP spid="4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675</Words>
  <Application>Microsoft Office PowerPoint</Application>
  <PresentationFormat>Widescreen</PresentationFormat>
  <Paragraphs>172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Tahoma</vt:lpstr>
      <vt:lpstr>Office Theme</vt:lpstr>
      <vt:lpstr>PowerPoint Presentation</vt:lpstr>
      <vt:lpstr>PowerPoint Presentation</vt:lpstr>
      <vt:lpstr>PowerPoint Presentation</vt:lpstr>
      <vt:lpstr>Για εξάσκηση…</vt:lpstr>
      <vt:lpstr>Άσκηση 2/Σελ.93</vt:lpstr>
      <vt:lpstr>Άσκηση 4/Σελ.93</vt:lpstr>
      <vt:lpstr>Άσκηση 5/Σελ.93</vt:lpstr>
      <vt:lpstr>Άσκηση 8/Σελ.94</vt:lpstr>
      <vt:lpstr>Άσκηση 9/Σελ.94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108</cp:revision>
  <dcterms:created xsi:type="dcterms:W3CDTF">2020-03-31T05:44:40Z</dcterms:created>
  <dcterms:modified xsi:type="dcterms:W3CDTF">2020-05-08T04:34:06Z</dcterms:modified>
</cp:coreProperties>
</file>