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72" r:id="rId3"/>
    <p:sldId id="277" r:id="rId4"/>
    <p:sldId id="290" r:id="rId5"/>
    <p:sldId id="291" r:id="rId6"/>
    <p:sldId id="293" r:id="rId7"/>
    <p:sldId id="294" r:id="rId8"/>
    <p:sldId id="29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2874820" cy="146796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Σελίδα </a:t>
            </a:r>
            <a:r>
              <a:rPr lang="en-US" dirty="0" smtClean="0"/>
              <a:t>8</a:t>
            </a:r>
            <a:r>
              <a:rPr lang="el-GR" dirty="0" smtClean="0"/>
              <a:t>8</a:t>
            </a:r>
            <a:r>
              <a:rPr lang="en-US" dirty="0" smtClean="0"/>
              <a:t>-8</a:t>
            </a:r>
            <a:r>
              <a:rPr lang="el-GR" dirty="0" smtClean="0"/>
              <a:t>9: </a:t>
            </a:r>
          </a:p>
          <a:p>
            <a:pPr marL="0" indent="0">
              <a:buNone/>
            </a:pPr>
            <a:r>
              <a:rPr lang="el-GR" dirty="0" smtClean="0"/>
              <a:t>1β,</a:t>
            </a:r>
          </a:p>
          <a:p>
            <a:pPr marL="0" indent="0">
              <a:buNone/>
            </a:pPr>
            <a:r>
              <a:rPr lang="el-GR" dirty="0" smtClean="0"/>
              <a:t>2, 5, 6, 7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398" y="1990945"/>
            <a:ext cx="2874820" cy="10246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dirty="0" smtClean="0"/>
              <a:t>Σελίδα </a:t>
            </a:r>
            <a:r>
              <a:rPr lang="en-US" dirty="0" smtClean="0"/>
              <a:t>8</a:t>
            </a:r>
            <a:r>
              <a:rPr lang="el-GR" dirty="0" smtClean="0"/>
              <a:t>2: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5/Σελ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28432"/>
          <a:stretch/>
        </p:blipFill>
        <p:spPr>
          <a:xfrm>
            <a:off x="160624" y="997528"/>
            <a:ext cx="4882361" cy="451030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5" b="62000"/>
          <a:stretch/>
        </p:blipFill>
        <p:spPr>
          <a:xfrm>
            <a:off x="6151432" y="277092"/>
            <a:ext cx="4432801" cy="184265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50"/>
          <a:stretch/>
        </p:blipFill>
        <p:spPr>
          <a:xfrm>
            <a:off x="6151431" y="6040563"/>
            <a:ext cx="4432801" cy="47973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t="38000" r="-1250" b="27092"/>
          <a:stretch/>
        </p:blipFill>
        <p:spPr>
          <a:xfrm>
            <a:off x="6151432" y="2216723"/>
            <a:ext cx="4432801" cy="218901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66" b="18738"/>
          <a:stretch/>
        </p:blipFill>
        <p:spPr>
          <a:xfrm>
            <a:off x="6151432" y="4516573"/>
            <a:ext cx="4432801" cy="52647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82" b="6987"/>
          <a:stretch/>
        </p:blipFill>
        <p:spPr>
          <a:xfrm>
            <a:off x="6151432" y="5167731"/>
            <a:ext cx="4432801" cy="7481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4818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1β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24" y="1093643"/>
            <a:ext cx="3530311" cy="212753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6368" y="277092"/>
            <a:ext cx="7572034" cy="67887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66" t="55960"/>
          <a:stretch/>
        </p:blipFill>
        <p:spPr>
          <a:xfrm>
            <a:off x="9360340" y="3723404"/>
            <a:ext cx="2729047" cy="302029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0" r="58851" b="65417"/>
          <a:stretch/>
        </p:blipFill>
        <p:spPr>
          <a:xfrm>
            <a:off x="206249" y="3445020"/>
            <a:ext cx="2658909" cy="1600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56" t="10676" r="3472" b="44071"/>
          <a:stretch/>
        </p:blipFill>
        <p:spPr>
          <a:xfrm>
            <a:off x="2960539" y="3445020"/>
            <a:ext cx="3241964" cy="310342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0" t="55195" r="49236"/>
          <a:stretch/>
        </p:blipFill>
        <p:spPr>
          <a:xfrm>
            <a:off x="6288524" y="1172441"/>
            <a:ext cx="3000376" cy="307267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9522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975" y="277092"/>
            <a:ext cx="7610050" cy="109450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grpSp>
        <p:nvGrpSpPr>
          <p:cNvPr id="7" name="Group 6"/>
          <p:cNvGrpSpPr/>
          <p:nvPr/>
        </p:nvGrpSpPr>
        <p:grpSpPr>
          <a:xfrm>
            <a:off x="165866" y="1607128"/>
            <a:ext cx="2063629" cy="2077786"/>
            <a:chOff x="636709" y="1922714"/>
            <a:chExt cx="2973266" cy="30921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09" y="1922714"/>
              <a:ext cx="2973266" cy="3092197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</p:pic>
        <p:sp>
          <p:nvSpPr>
            <p:cNvPr id="6" name="Rectangle 5"/>
            <p:cNvSpPr/>
            <p:nvPr/>
          </p:nvSpPr>
          <p:spPr>
            <a:xfrm>
              <a:off x="2886075" y="4572001"/>
              <a:ext cx="723900" cy="4429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43" t="60000" r="3390" b="7677"/>
          <a:stretch/>
        </p:blipFill>
        <p:spPr>
          <a:xfrm>
            <a:off x="7331766" y="4114800"/>
            <a:ext cx="2244437" cy="249381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5" r="57837" b="69697"/>
          <a:stretch/>
        </p:blipFill>
        <p:spPr>
          <a:xfrm>
            <a:off x="2417373" y="1607128"/>
            <a:ext cx="2385203" cy="13577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27" r="60454" b="58586"/>
          <a:stretch/>
        </p:blipFill>
        <p:spPr>
          <a:xfrm>
            <a:off x="2417373" y="3089562"/>
            <a:ext cx="2237179" cy="5957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3" t="10101" r="9269" b="53131"/>
          <a:stretch/>
        </p:blipFill>
        <p:spPr>
          <a:xfrm>
            <a:off x="9701841" y="1620985"/>
            <a:ext cx="2396836" cy="252152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9" t="46061" r="6085" b="44041"/>
          <a:stretch/>
        </p:blipFill>
        <p:spPr>
          <a:xfrm>
            <a:off x="5316036" y="1607128"/>
            <a:ext cx="4197927" cy="67887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" t="61212" r="49432" b="2425"/>
          <a:stretch/>
        </p:blipFill>
        <p:spPr>
          <a:xfrm>
            <a:off x="4297737" y="4114800"/>
            <a:ext cx="2673928" cy="249381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9" name="Oval 18"/>
          <p:cNvSpPr/>
          <p:nvPr/>
        </p:nvSpPr>
        <p:spPr>
          <a:xfrm>
            <a:off x="8596359" y="2396837"/>
            <a:ext cx="651163" cy="52647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4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12" y="277092"/>
            <a:ext cx="7961597" cy="113737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6" t="33929" r="29133"/>
          <a:stretch/>
        </p:blipFill>
        <p:spPr>
          <a:xfrm>
            <a:off x="3643312" y="1698564"/>
            <a:ext cx="3963428" cy="498798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28" r="60067" b="65786"/>
          <a:stretch/>
        </p:blipFill>
        <p:spPr>
          <a:xfrm>
            <a:off x="160624" y="905607"/>
            <a:ext cx="2852738" cy="158591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160624" y="2673363"/>
            <a:ext cx="2063629" cy="2077786"/>
            <a:chOff x="636709" y="1922714"/>
            <a:chExt cx="2973266" cy="309219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09" y="1922714"/>
              <a:ext cx="2973266" cy="3092197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</p:pic>
        <p:sp>
          <p:nvSpPr>
            <p:cNvPr id="13" name="Rectangle 12"/>
            <p:cNvSpPr/>
            <p:nvPr/>
          </p:nvSpPr>
          <p:spPr>
            <a:xfrm>
              <a:off x="2886075" y="4572001"/>
              <a:ext cx="723900" cy="4429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721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0624" y="2673363"/>
            <a:ext cx="2063629" cy="2077786"/>
            <a:chOff x="636709" y="1922714"/>
            <a:chExt cx="2973266" cy="309219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09" y="1922714"/>
              <a:ext cx="2973266" cy="3092197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</p:pic>
        <p:sp>
          <p:nvSpPr>
            <p:cNvPr id="13" name="Rectangle 12"/>
            <p:cNvSpPr/>
            <p:nvPr/>
          </p:nvSpPr>
          <p:spPr>
            <a:xfrm>
              <a:off x="2886075" y="4572001"/>
              <a:ext cx="723900" cy="4429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12" y="277092"/>
            <a:ext cx="7701830" cy="114992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11" t="65051" r="5664" b="5656"/>
          <a:stretch/>
        </p:blipFill>
        <p:spPr>
          <a:xfrm>
            <a:off x="9447069" y="2673363"/>
            <a:ext cx="2487662" cy="263292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7" r="55850" b="70707"/>
          <a:stretch/>
        </p:blipFill>
        <p:spPr>
          <a:xfrm>
            <a:off x="160624" y="905606"/>
            <a:ext cx="2708230" cy="158591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83" t="14951" b="38787"/>
          <a:stretch/>
        </p:blipFill>
        <p:spPr>
          <a:xfrm>
            <a:off x="2893698" y="2673363"/>
            <a:ext cx="3122037" cy="317269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2" t="61010" r="51287"/>
          <a:stretch/>
        </p:blipFill>
        <p:spPr>
          <a:xfrm>
            <a:off x="6222121" y="2673363"/>
            <a:ext cx="2942548" cy="317269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11" t="65051" r="5664" b="25951"/>
          <a:stretch/>
        </p:blipFill>
        <p:spPr>
          <a:xfrm>
            <a:off x="3006003" y="1560018"/>
            <a:ext cx="1898073" cy="617092"/>
          </a:xfrm>
          <a:prstGeom prst="rect">
            <a:avLst/>
          </a:prstGeom>
          <a:ln>
            <a:solidFill>
              <a:srgbClr val="FF0066"/>
            </a:solidFill>
          </a:ln>
        </p:spPr>
      </p:pic>
    </p:spTree>
    <p:extLst>
      <p:ext uri="{BB962C8B-B14F-4D97-AF65-F5344CB8AC3E}">
        <p14:creationId xmlns:p14="http://schemas.microsoft.com/office/powerpoint/2010/main" val="424308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0624" y="2673363"/>
            <a:ext cx="2063629" cy="2077786"/>
            <a:chOff x="636709" y="1922714"/>
            <a:chExt cx="2973266" cy="309219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09" y="1922714"/>
              <a:ext cx="2973266" cy="3092197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</p:pic>
        <p:sp>
          <p:nvSpPr>
            <p:cNvPr id="13" name="Rectangle 12"/>
            <p:cNvSpPr/>
            <p:nvPr/>
          </p:nvSpPr>
          <p:spPr>
            <a:xfrm>
              <a:off x="2886075" y="4572001"/>
              <a:ext cx="723900" cy="4429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091" y="195909"/>
            <a:ext cx="6406315" cy="222456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95" t="47306"/>
          <a:stretch/>
        </p:blipFill>
        <p:spPr>
          <a:xfrm>
            <a:off x="9072562" y="2669479"/>
            <a:ext cx="2500643" cy="265511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43" r="57738" b="54868"/>
          <a:stretch/>
        </p:blipFill>
        <p:spPr>
          <a:xfrm>
            <a:off x="157077" y="1016413"/>
            <a:ext cx="3019094" cy="14001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" t="52504" r="34138"/>
          <a:stretch/>
        </p:blipFill>
        <p:spPr>
          <a:xfrm>
            <a:off x="4092566" y="2669479"/>
            <a:ext cx="4443412" cy="239317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7685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0624" y="2673363"/>
            <a:ext cx="2063629" cy="2077786"/>
            <a:chOff x="636709" y="1922714"/>
            <a:chExt cx="2973266" cy="309219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09" y="1922714"/>
              <a:ext cx="2973266" cy="3092197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</p:pic>
        <p:sp>
          <p:nvSpPr>
            <p:cNvPr id="13" name="Rectangle 12"/>
            <p:cNvSpPr/>
            <p:nvPr/>
          </p:nvSpPr>
          <p:spPr>
            <a:xfrm>
              <a:off x="2886075" y="4572001"/>
              <a:ext cx="723900" cy="4429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091" y="195909"/>
            <a:ext cx="6406315" cy="222456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46" t="81265" r="2033" b="7047"/>
          <a:stretch/>
        </p:blipFill>
        <p:spPr>
          <a:xfrm>
            <a:off x="2494037" y="3636745"/>
            <a:ext cx="1315963" cy="58889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43" r="57738" b="54868"/>
          <a:stretch/>
        </p:blipFill>
        <p:spPr>
          <a:xfrm>
            <a:off x="157077" y="1016413"/>
            <a:ext cx="3019094" cy="14001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4" t="80621" r="67226" b="5201"/>
          <a:stretch/>
        </p:blipFill>
        <p:spPr>
          <a:xfrm>
            <a:off x="2494037" y="2669479"/>
            <a:ext cx="1328738" cy="7143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82" r="27822"/>
          <a:stretch/>
        </p:blipFill>
        <p:spPr>
          <a:xfrm>
            <a:off x="7951990" y="2676691"/>
            <a:ext cx="3811597" cy="355369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19" b="52626"/>
          <a:stretch/>
        </p:blipFill>
        <p:spPr>
          <a:xfrm>
            <a:off x="4262922" y="2669479"/>
            <a:ext cx="3236146" cy="324889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4649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64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Για εξάσκηση…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78</cp:revision>
  <dcterms:created xsi:type="dcterms:W3CDTF">2020-03-30T06:48:58Z</dcterms:created>
  <dcterms:modified xsi:type="dcterms:W3CDTF">2020-05-02T21:12:13Z</dcterms:modified>
</cp:coreProperties>
</file>