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72" r:id="rId3"/>
    <p:sldId id="273" r:id="rId4"/>
    <p:sldId id="274" r:id="rId5"/>
    <p:sldId id="276" r:id="rId6"/>
    <p:sldId id="286" r:id="rId7"/>
    <p:sldId id="277" r:id="rId8"/>
    <p:sldId id="287" r:id="rId9"/>
    <p:sldId id="28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3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11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8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69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43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8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2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9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22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89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A3340-892F-45C2-B786-C29F2ABE4B6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1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631490">
            <a:off x="2152687" y="622073"/>
            <a:ext cx="6740141" cy="1325563"/>
          </a:xfrm>
        </p:spPr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τις διακοπές του Πάσχα…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0058" y="3064491"/>
            <a:ext cx="6005950" cy="13849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Άσκηση: Συντεταγμένες χάρτη (04)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Σελίδα 78 (Δραστηριότητες Ενότητας):  1, 2, 4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515762">
            <a:off x="10371382" y="223201"/>
            <a:ext cx="1447096" cy="17897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799289">
            <a:off x="429864" y="386932"/>
            <a:ext cx="1625745" cy="18581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t="36896" b="1"/>
          <a:stretch/>
        </p:blipFill>
        <p:spPr>
          <a:xfrm>
            <a:off x="250058" y="4754880"/>
            <a:ext cx="5496012" cy="1852728"/>
          </a:xfrm>
          <a:prstGeom prst="rect">
            <a:avLst/>
          </a:prstGeom>
          <a:ln>
            <a:solidFill>
              <a:srgbClr val="FF0066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/>
          <a:srcRect l="19648" r="15204"/>
          <a:stretch/>
        </p:blipFill>
        <p:spPr>
          <a:xfrm rot="247437">
            <a:off x="8849727" y="4055875"/>
            <a:ext cx="2999232" cy="25780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255840" y="2514323"/>
            <a:ext cx="2736740" cy="4826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Σελίδα 49: 1, 3, 6, 7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411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1/Σελ.49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624" y="1585045"/>
            <a:ext cx="4788044" cy="3258419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5250872" y="1219201"/>
            <a:ext cx="6462280" cy="39901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l-GR" sz="2200" b="1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l-GR" sz="2200" b="1" dirty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α) </a:t>
            </a:r>
            <a:r>
              <a:rPr lang="el-GR" sz="2200" dirty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Δεν ορίζει, διότι υπάρχει στοιχείο του Συνόλου Α που δεν αντιστοιχεί σε κάποιο στοιχείο του Συνόλου Β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l-GR" sz="2200" b="1" dirty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(β) </a:t>
            </a:r>
            <a:r>
              <a:rPr lang="el-GR" sz="2200" dirty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Ορίζει, διότι κάθε στοιχείο του Συνόλου Α αντιστοιχεί σε μόνο ένα στοιχείο του Συνόλου Β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l-GR" sz="2200" b="1" dirty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(γ) </a:t>
            </a:r>
            <a:r>
              <a:rPr lang="el-GR" sz="2200" dirty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Δεν ορίζει, διότι υπάρχει στοιχείο του Συνόλου Α που αντιστοιχεί σε περισσότερα από ένα στοιχεία του Συνόλου Β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l-GR" sz="2200" b="1" dirty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(δ) </a:t>
            </a:r>
            <a:r>
              <a:rPr lang="el-GR" sz="2200" dirty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Ορίζει, διότι κάθε στοιχείο του Συνόλου Α αντιστοιχεί σε μόνο ένα στοιχείο του Συνόλου </a:t>
            </a:r>
            <a:r>
              <a:rPr lang="el-GR" sz="2200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Β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189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624" y="1288476"/>
            <a:ext cx="11854851" cy="4613563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3/Σελ. 49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360937" y="4267202"/>
            <a:ext cx="723681" cy="498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en-US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726208" y="4267201"/>
            <a:ext cx="723681" cy="498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l-GR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en-US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091479" y="4267200"/>
            <a:ext cx="723681" cy="498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90</a:t>
            </a:r>
            <a:endParaRPr lang="en-US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285018" y="4267199"/>
            <a:ext cx="895413" cy="498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120</a:t>
            </a:r>
            <a:endParaRPr lang="en-US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478557" y="4267198"/>
            <a:ext cx="895413" cy="498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150</a:t>
            </a:r>
            <a:endParaRPr lang="en-US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637256" y="5330674"/>
            <a:ext cx="1544344" cy="498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</a:t>
            </a:r>
            <a:r>
              <a:rPr lang="el-GR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r>
              <a:rPr lang="en-US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911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6" grpId="0" build="p"/>
      <p:bldP spid="8" grpId="0" build="p"/>
      <p:bldP spid="9" grpId="0" build="p"/>
      <p:bldP spid="10" grpId="0" build="p"/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/Σελ.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50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795"/>
          <a:stretch/>
        </p:blipFill>
        <p:spPr>
          <a:xfrm>
            <a:off x="3726872" y="277092"/>
            <a:ext cx="7770771" cy="3338944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9" name="Rectangle 8"/>
          <p:cNvSpPr/>
          <p:nvPr/>
        </p:nvSpPr>
        <p:spPr>
          <a:xfrm>
            <a:off x="3726872" y="4308762"/>
            <a:ext cx="5918059" cy="18565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l-GR" sz="2200" b="1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l-GR" sz="2200" b="1" dirty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α) </a:t>
            </a:r>
            <a:r>
              <a:rPr lang="el-GR" sz="2200" dirty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Ορίζει, διότι κάθε πολίτης της δημοκρατίας αντιστοιχεί σε (έχει) μόνο ένα αριθμό ταυτότητας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l-GR" sz="2200" b="1" dirty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(β) </a:t>
            </a:r>
            <a:r>
              <a:rPr lang="el-GR" sz="2200" dirty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Ορίζει, διότι κάθε αριθμός ταυτότητας αντιστοιχεί σε μόνο ένα πολίτη της </a:t>
            </a:r>
            <a:r>
              <a:rPr lang="el-GR" sz="2200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Δημοκρατίας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 rot="19453287">
            <a:off x="-122870" y="4225252"/>
            <a:ext cx="4820453" cy="5861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l-GR" sz="2200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Οι συναρτήσεις αυτές λέγονται 1 προς 1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45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7/Σελ.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50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624" y="1219201"/>
            <a:ext cx="5848350" cy="500062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10" name="Rectangle 9"/>
          <p:cNvSpPr/>
          <p:nvPr/>
        </p:nvSpPr>
        <p:spPr>
          <a:xfrm>
            <a:off x="6722917" y="2119745"/>
            <a:ext cx="4180609" cy="27293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l-GR" sz="2200" b="1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l-GR" sz="2200" b="1" dirty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α) </a:t>
            </a:r>
            <a:r>
              <a:rPr lang="el-GR" sz="2200" dirty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Δεν ορίζει, διότι υπάρχουν </a:t>
            </a:r>
            <a:r>
              <a:rPr lang="en-US" sz="2200" dirty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x </a:t>
            </a:r>
            <a:r>
              <a:rPr lang="el-GR" sz="2200" dirty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που αντιστοιχούν σε περισσότερα από ένα </a:t>
            </a:r>
            <a:r>
              <a:rPr lang="en-US" sz="2200" dirty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l-GR" sz="2200" b="1" dirty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(β) </a:t>
            </a:r>
            <a:r>
              <a:rPr lang="el-GR" sz="2200" dirty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Ορίζει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l-GR" sz="2200" b="1" dirty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(γ) </a:t>
            </a:r>
            <a:r>
              <a:rPr lang="el-GR" sz="2200" dirty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Ορίζει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l-GR" sz="2200" b="1" dirty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(δ) </a:t>
            </a:r>
            <a:r>
              <a:rPr lang="el-GR" sz="2200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Ορίζει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86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4511" b="2920"/>
          <a:stretch/>
        </p:blipFill>
        <p:spPr>
          <a:xfrm>
            <a:off x="270320" y="226579"/>
            <a:ext cx="9576173" cy="5259819"/>
          </a:xfrm>
          <a:prstGeom prst="rect">
            <a:avLst/>
          </a:prstGeom>
          <a:ln>
            <a:solidFill>
              <a:srgbClr val="FF0066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2542466" y="5597236"/>
            <a:ext cx="9576173" cy="103909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Επιπλέον:</a:t>
            </a:r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Να τοποθετήσετε τα σημεία Σ(-2,3), Ρ(7,-3), Α(3,4) και Β(-5,-1)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21928" y="1510145"/>
            <a:ext cx="8589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6082143" y="2724436"/>
            <a:ext cx="10252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-1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7855528" y="3224598"/>
            <a:ext cx="8589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-4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6220691" y="3067384"/>
            <a:ext cx="955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(-5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-3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8077201" y="1607127"/>
            <a:ext cx="8589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6285874" y="1650088"/>
            <a:ext cx="8589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</a:t>
            </a:r>
            <a:endParaRPr lang="en-US" sz="2200" dirty="0"/>
          </a:p>
        </p:txBody>
      </p:sp>
      <p:sp>
        <p:nvSpPr>
          <p:cNvPr id="12" name="TextBox 11"/>
          <p:cNvSpPr txBox="1"/>
          <p:nvPr/>
        </p:nvSpPr>
        <p:spPr>
          <a:xfrm>
            <a:off x="8488748" y="3030633"/>
            <a:ext cx="8589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Ρ</a:t>
            </a:r>
            <a:endParaRPr lang="en-US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7502237" y="1393685"/>
            <a:ext cx="8589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</a:t>
            </a:r>
            <a:endParaRPr lang="en-US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5583378" y="2566239"/>
            <a:ext cx="8589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Β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5814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1 /Σελ. 78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736586" y="101100"/>
            <a:ext cx="3297380" cy="3976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Δραστηριότητες Ενότητας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624" y="1248641"/>
            <a:ext cx="6689532" cy="523528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12" name="Rectangle 11"/>
          <p:cNvSpPr/>
          <p:nvPr/>
        </p:nvSpPr>
        <p:spPr>
          <a:xfrm>
            <a:off x="7396162" y="2085109"/>
            <a:ext cx="4338638" cy="33043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l-GR" sz="2200" b="1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l-GR" sz="2200" b="1" dirty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α) </a:t>
            </a:r>
            <a:r>
              <a:rPr lang="el-GR" sz="2200" dirty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Δεν ορίζει, διότι υπάρχει </a:t>
            </a:r>
            <a:r>
              <a:rPr lang="en-US" sz="2200" dirty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x </a:t>
            </a:r>
            <a:r>
              <a:rPr lang="el-GR" sz="2200" dirty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που αντιστοιχεί σε 2 </a:t>
            </a:r>
            <a:r>
              <a:rPr lang="en-US" sz="2200" dirty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l-GR" sz="2200" b="1" dirty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(β) </a:t>
            </a:r>
            <a:r>
              <a:rPr lang="el-GR" sz="2200" dirty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Ορίζει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l-GR" sz="2200" b="1" dirty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(γ) </a:t>
            </a:r>
            <a:r>
              <a:rPr lang="el-GR" sz="2200" dirty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Δεν ορίζει, διότι υπάρχει στοιχείο του Συνόλου Α που αντιστοιχεί σε περισσότερα από ένα στοιχεία του Συνόλου Β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l-GR" sz="2200" b="1" dirty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(δ) </a:t>
            </a:r>
            <a:r>
              <a:rPr lang="el-GR" sz="2200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Ορίζει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191491" y="1801091"/>
            <a:ext cx="401782" cy="284018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059381" y="1814947"/>
            <a:ext cx="401782" cy="284018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22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2 /Σελ. 78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736586" y="101100"/>
            <a:ext cx="3297380" cy="3976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Δραστηριότητες Ενότητας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74724" y="1216169"/>
            <a:ext cx="4849239" cy="25561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l-GR" sz="2200" b="1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l-GR" sz="2200" b="1" dirty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α) </a:t>
            </a:r>
            <a:r>
              <a:rPr lang="el-GR" sz="2200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Ορίζει, διότι κάθε στοιχείο του Συνόλου </a:t>
            </a:r>
            <a:r>
              <a:rPr lang="en-US" sz="2200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l-GR" sz="2200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Ώρα</a:t>
            </a:r>
            <a:r>
              <a:rPr lang="en-US" sz="2200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el-GR" sz="2200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αντιστοιχεί σε μόνο ένα στοιχείο του Συνόλου </a:t>
            </a:r>
            <a:r>
              <a:rPr lang="en-US" sz="2200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l-GR" sz="2200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Θερμοκρασία</a:t>
            </a:r>
            <a:r>
              <a:rPr lang="en-US" sz="2200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l-GR" sz="2200" b="1" dirty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(β) </a:t>
            </a:r>
            <a:r>
              <a:rPr lang="el-GR" sz="2200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Π.Ο. = {1, 2, 3, 4, 5, 6}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l-GR" sz="2200" dirty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200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    Π.Τ. = {9, 10, 12, 13, 15}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625" y="1216169"/>
            <a:ext cx="6481030" cy="466412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6800068" y="4101042"/>
            <a:ext cx="492443" cy="4385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l-GR" sz="2200" b="1" dirty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(γ)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728005"/>
              </p:ext>
            </p:extLst>
          </p:nvPr>
        </p:nvGraphicFramePr>
        <p:xfrm>
          <a:off x="6774725" y="4700822"/>
          <a:ext cx="5259240" cy="10106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51320">
                  <a:extLst>
                    <a:ext uri="{9D8B030D-6E8A-4147-A177-3AD203B41FA5}">
                      <a16:colId xmlns:a16="http://schemas.microsoft.com/office/drawing/2014/main" val="3948309354"/>
                    </a:ext>
                  </a:extLst>
                </a:gridCol>
                <a:gridCol w="751320">
                  <a:extLst>
                    <a:ext uri="{9D8B030D-6E8A-4147-A177-3AD203B41FA5}">
                      <a16:colId xmlns:a16="http://schemas.microsoft.com/office/drawing/2014/main" val="3904132732"/>
                    </a:ext>
                  </a:extLst>
                </a:gridCol>
                <a:gridCol w="751320">
                  <a:extLst>
                    <a:ext uri="{9D8B030D-6E8A-4147-A177-3AD203B41FA5}">
                      <a16:colId xmlns:a16="http://schemas.microsoft.com/office/drawing/2014/main" val="421872505"/>
                    </a:ext>
                  </a:extLst>
                </a:gridCol>
                <a:gridCol w="751320">
                  <a:extLst>
                    <a:ext uri="{9D8B030D-6E8A-4147-A177-3AD203B41FA5}">
                      <a16:colId xmlns:a16="http://schemas.microsoft.com/office/drawing/2014/main" val="1932536001"/>
                    </a:ext>
                  </a:extLst>
                </a:gridCol>
                <a:gridCol w="751320">
                  <a:extLst>
                    <a:ext uri="{9D8B030D-6E8A-4147-A177-3AD203B41FA5}">
                      <a16:colId xmlns:a16="http://schemas.microsoft.com/office/drawing/2014/main" val="792371874"/>
                    </a:ext>
                  </a:extLst>
                </a:gridCol>
                <a:gridCol w="751320">
                  <a:extLst>
                    <a:ext uri="{9D8B030D-6E8A-4147-A177-3AD203B41FA5}">
                      <a16:colId xmlns:a16="http://schemas.microsoft.com/office/drawing/2014/main" val="2083034842"/>
                    </a:ext>
                  </a:extLst>
                </a:gridCol>
                <a:gridCol w="751320">
                  <a:extLst>
                    <a:ext uri="{9D8B030D-6E8A-4147-A177-3AD203B41FA5}">
                      <a16:colId xmlns:a16="http://schemas.microsoft.com/office/drawing/2014/main" val="436250724"/>
                    </a:ext>
                  </a:extLst>
                </a:gridCol>
              </a:tblGrid>
              <a:tr h="50533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2310810"/>
                  </a:ext>
                </a:extLst>
              </a:tr>
              <a:tr h="50533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038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349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4 /Σελ. 7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736586" y="101100"/>
            <a:ext cx="3297380" cy="3976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Δραστηριότητες Ενότητας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257617" y="2476933"/>
            <a:ext cx="2315874" cy="19980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l-GR" sz="2200" b="1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(α) </a:t>
            </a:r>
            <a:r>
              <a:rPr lang="el-GR" sz="2200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Ορίζει</a:t>
            </a:r>
            <a:endParaRPr lang="en-US" sz="2200" dirty="0" smtClean="0">
              <a:solidFill>
                <a:srgbClr val="0D0D0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l-GR" sz="2200" b="1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l-GR" sz="2200" b="1" dirty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β</a:t>
            </a:r>
            <a:r>
              <a:rPr lang="el-GR" sz="2200" b="1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l-GR" sz="2200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Ορίζει</a:t>
            </a:r>
            <a:endParaRPr lang="en-US" sz="2200" dirty="0" smtClean="0">
              <a:solidFill>
                <a:srgbClr val="0D0D0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l-GR" sz="2200" b="1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(γ) </a:t>
            </a:r>
            <a:r>
              <a:rPr lang="el-GR" sz="2200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Ορίζει</a:t>
            </a:r>
            <a:endParaRPr lang="en-US" sz="2200" dirty="0" smtClean="0">
              <a:solidFill>
                <a:srgbClr val="0D0D0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l-GR" sz="2200" b="1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(δ) ΔΕΝ </a:t>
            </a:r>
            <a:r>
              <a:rPr lang="el-GR" sz="2200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Ορίζει</a:t>
            </a:r>
            <a:endParaRPr lang="en-US" sz="2200" dirty="0">
              <a:solidFill>
                <a:srgbClr val="0D0D0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624" y="851189"/>
            <a:ext cx="6229350" cy="554355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52638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428</Words>
  <Application>Microsoft Office PowerPoint</Application>
  <PresentationFormat>Widescreen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Times New Roman</vt:lpstr>
      <vt:lpstr>Office Theme</vt:lpstr>
      <vt:lpstr>Για τις διακοπές του Πάσχα…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Artemis Orphanou</dc:creator>
  <cp:lastModifiedBy>Artemis Orphanou</cp:lastModifiedBy>
  <cp:revision>70</cp:revision>
  <dcterms:created xsi:type="dcterms:W3CDTF">2020-03-30T06:48:58Z</dcterms:created>
  <dcterms:modified xsi:type="dcterms:W3CDTF">2020-04-26T08:19:18Z</dcterms:modified>
</cp:coreProperties>
</file>