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2" r:id="rId3"/>
    <p:sldId id="277" r:id="rId4"/>
    <p:sldId id="290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31490">
            <a:off x="2152687" y="622073"/>
            <a:ext cx="674014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τις διακοπές του Πάσχα…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0058" y="3064491"/>
            <a:ext cx="6005950" cy="13849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Σελίδα 83: 11 </a:t>
            </a:r>
          </a:p>
          <a:p>
            <a:pPr marL="0" indent="0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Σελίδα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 (Δραστηριότητες Ενότητας):  5, 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15762">
            <a:off x="10371382" y="223201"/>
            <a:ext cx="1447096" cy="1789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799289">
            <a:off x="429864" y="386932"/>
            <a:ext cx="1625745" cy="1858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36896" b="1"/>
          <a:stretch/>
        </p:blipFill>
        <p:spPr>
          <a:xfrm>
            <a:off x="250058" y="4754880"/>
            <a:ext cx="5496012" cy="1852728"/>
          </a:xfrm>
          <a:prstGeom prst="rect">
            <a:avLst/>
          </a:prstGeom>
          <a:ln>
            <a:solidFill>
              <a:srgbClr val="FF0066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19648" r="15204"/>
          <a:stretch/>
        </p:blipFill>
        <p:spPr>
          <a:xfrm rot="247437">
            <a:off x="8849727" y="4055875"/>
            <a:ext cx="2999232" cy="2578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97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11/Σελ. 83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662" y="277092"/>
            <a:ext cx="6281740" cy="215310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4" t="4004" b="55288"/>
          <a:stretch/>
        </p:blipFill>
        <p:spPr>
          <a:xfrm>
            <a:off x="2951090" y="2515925"/>
            <a:ext cx="5146724" cy="42476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40" b="71571"/>
          <a:stretch/>
        </p:blipFill>
        <p:spPr>
          <a:xfrm>
            <a:off x="160624" y="933907"/>
            <a:ext cx="2582576" cy="29284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1" t="45721" r="12321" b="49578"/>
          <a:stretch/>
        </p:blipFill>
        <p:spPr>
          <a:xfrm>
            <a:off x="8295084" y="4550348"/>
            <a:ext cx="2986089" cy="400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3" t="42419" r="59044" b="51283"/>
          <a:stretch/>
        </p:blipFill>
        <p:spPr>
          <a:xfrm>
            <a:off x="8309372" y="3993135"/>
            <a:ext cx="2363391" cy="53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8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5 /Σελ. 104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736586" y="101100"/>
            <a:ext cx="3297380" cy="397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Δραστηριότητες Ενότητας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" t="3755" r="18582"/>
          <a:stretch/>
        </p:blipFill>
        <p:spPr>
          <a:xfrm>
            <a:off x="160623" y="1260764"/>
            <a:ext cx="6212565" cy="55210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969" y="710497"/>
            <a:ext cx="6786997" cy="1143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9522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6 /Σελ. 104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736586" y="101100"/>
            <a:ext cx="3297380" cy="397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Δραστηριότητες Ενότητας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109" y="585215"/>
            <a:ext cx="7651567" cy="109118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8" r="70083" b="55556"/>
          <a:stretch/>
        </p:blipFill>
        <p:spPr>
          <a:xfrm>
            <a:off x="220155" y="1160965"/>
            <a:ext cx="2244248" cy="42317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8" b="82020"/>
          <a:stretch/>
        </p:blipFill>
        <p:spPr>
          <a:xfrm>
            <a:off x="2596494" y="1922180"/>
            <a:ext cx="6001043" cy="21510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1" t="18182" r="28440" b="51717"/>
          <a:stretch/>
        </p:blipFill>
        <p:spPr>
          <a:xfrm>
            <a:off x="8997890" y="1887816"/>
            <a:ext cx="3036075" cy="318573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47827" b="36416"/>
          <a:stretch/>
        </p:blipFill>
        <p:spPr>
          <a:xfrm>
            <a:off x="2611798" y="5112075"/>
            <a:ext cx="6072296" cy="161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6 /Σελ. 104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736586" y="101100"/>
            <a:ext cx="3297380" cy="397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Δραστηριότητες Ενότητας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109" y="585215"/>
            <a:ext cx="7651567" cy="109118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09" y="1810476"/>
            <a:ext cx="7014092" cy="5047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87" t="47827" b="36416"/>
          <a:stretch/>
        </p:blipFill>
        <p:spPr>
          <a:xfrm>
            <a:off x="160624" y="869365"/>
            <a:ext cx="2418157" cy="161406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987636" y="3255818"/>
            <a:ext cx="4585855" cy="1551709"/>
          </a:xfrm>
          <a:prstGeom prst="round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1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47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Για τις διακοπές του Πάσχα…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73</cp:revision>
  <dcterms:created xsi:type="dcterms:W3CDTF">2020-03-30T06:48:58Z</dcterms:created>
  <dcterms:modified xsi:type="dcterms:W3CDTF">2020-04-26T08:15:09Z</dcterms:modified>
</cp:coreProperties>
</file>