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0" r:id="rId2"/>
    <p:sldId id="311" r:id="rId3"/>
    <p:sldId id="312" r:id="rId4"/>
    <p:sldId id="300" r:id="rId5"/>
    <p:sldId id="301" r:id="rId6"/>
    <p:sldId id="313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23708-5CBD-4887-8C33-DA7D1A99DCD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65398-57BB-47FF-BF4C-D007E72C1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1408" y="1426728"/>
            <a:ext cx="4151662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επανάληψη…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4398820" cy="1190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Σελίδες 166-168 (Ενότητας): </a:t>
            </a:r>
          </a:p>
          <a:p>
            <a:pPr marL="0" indent="0">
              <a:buNone/>
            </a:pPr>
            <a:r>
              <a:rPr lang="el-GR" dirty="0" smtClean="0"/>
              <a:t>1, 2, 3, 4, 5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307508" y="1288022"/>
                <a:ext cx="3077485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=4∙5</m:t>
                      </m:r>
                    </m:oMath>
                  </m:oMathPara>
                </a14:m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508" y="1288022"/>
                <a:ext cx="3077485" cy="2018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307508" y="3927899"/>
                <a:ext cx="3077485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26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508" y="3927899"/>
                <a:ext cx="3077485" cy="20185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887967" y="1288022"/>
                <a:ext cx="4079995" cy="2163544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26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=6+8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967" y="1288022"/>
                <a:ext cx="4079995" cy="21635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1/Σελ.166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81574" y="1335201"/>
            <a:ext cx="589351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81574" y="3927899"/>
            <a:ext cx="589351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1964" b="74707"/>
          <a:stretch/>
        </p:blipFill>
        <p:spPr>
          <a:xfrm>
            <a:off x="3732550" y="274876"/>
            <a:ext cx="6657452" cy="49171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/>
          <a:srcRect l="60324" t="59449" r="24739" b="12093"/>
          <a:stretch/>
        </p:blipFill>
        <p:spPr>
          <a:xfrm>
            <a:off x="6272119" y="3927899"/>
            <a:ext cx="1495928" cy="81596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/>
          <a:srcRect l="7347" t="25908" r="77717" b="38992"/>
          <a:stretch/>
        </p:blipFill>
        <p:spPr>
          <a:xfrm>
            <a:off x="786113" y="1332335"/>
            <a:ext cx="1424066" cy="95801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21" name="Straight Connector 20"/>
          <p:cNvCxnSpPr/>
          <p:nvPr/>
        </p:nvCxnSpPr>
        <p:spPr>
          <a:xfrm flipV="1">
            <a:off x="2928727" y="1844898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44994" y="2349523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/>
          <a:srcRect l="60362" t="29869" r="27689" b="38826"/>
          <a:stretch/>
        </p:blipFill>
        <p:spPr>
          <a:xfrm>
            <a:off x="786113" y="3927899"/>
            <a:ext cx="1289558" cy="96716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6" name="Subtitle 2"/>
          <p:cNvSpPr txBox="1">
            <a:spLocks/>
          </p:cNvSpPr>
          <p:nvPr/>
        </p:nvSpPr>
        <p:spPr>
          <a:xfrm>
            <a:off x="5562848" y="1288022"/>
            <a:ext cx="589351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/>
          <a:srcRect l="7948" t="58328" r="73585" b="13213"/>
          <a:stretch/>
        </p:blipFill>
        <p:spPr>
          <a:xfrm>
            <a:off x="6272119" y="1288022"/>
            <a:ext cx="1495928" cy="65996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9" name="Subtitle 2"/>
          <p:cNvSpPr txBox="1">
            <a:spLocks/>
          </p:cNvSpPr>
          <p:nvPr/>
        </p:nvSpPr>
        <p:spPr>
          <a:xfrm>
            <a:off x="5564081" y="3927899"/>
            <a:ext cx="589351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887967" y="3927899"/>
                <a:ext cx="4079995" cy="2163544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6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967" y="3927899"/>
                <a:ext cx="4079995" cy="21635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27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28" grpId="0" animBg="1"/>
      <p:bldP spid="36" grpId="0" animBg="1"/>
      <p:bldP spid="48" grpId="0" animBg="1"/>
      <p:bldP spid="26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837" y="200417"/>
            <a:ext cx="7766450" cy="15344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606461" y="4099297"/>
                <a:ext cx="2610594" cy="120663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3∙100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300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3 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461" y="4099297"/>
                <a:ext cx="2610594" cy="12066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2/Σελ.166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26289" y="1809814"/>
                <a:ext cx="3578266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Κλίμακα: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Μέτρηση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Πραγματικότητα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9" y="1809814"/>
                <a:ext cx="3578266" cy="858978"/>
              </a:xfrm>
              <a:prstGeom prst="rect">
                <a:avLst/>
              </a:prstGeom>
              <a:blipFill>
                <a:blip r:embed="rId4"/>
                <a:stretch>
                  <a:fillRect l="-288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112743" y="1780539"/>
                <a:ext cx="1373658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3" y="1780539"/>
                <a:ext cx="1373658" cy="858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9634990" y="520966"/>
            <a:ext cx="1130436" cy="4466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606461" y="3093878"/>
                <a:ext cx="2610593" cy="85897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461" y="3093878"/>
                <a:ext cx="2610593" cy="858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3569837" y="1288212"/>
            <a:ext cx="3029682" cy="498764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53443" y="1705320"/>
            <a:ext cx="612051" cy="46166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 y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08103" y="5949938"/>
            <a:ext cx="60560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δωμάτιο έχει πλάτος 3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μήκος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5m.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458004" y="849755"/>
            <a:ext cx="3178112" cy="4466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634989" y="928387"/>
            <a:ext cx="1793003" cy="498764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426289" y="3136001"/>
            <a:ext cx="1670265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Πλάτος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(x)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725693" y="4100712"/>
                <a:ext cx="2610594" cy="120663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5∙100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5 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693" y="4100712"/>
                <a:ext cx="2610594" cy="12066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8725693" y="3095293"/>
                <a:ext cx="2610593" cy="85897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693" y="3095293"/>
                <a:ext cx="2610593" cy="8589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Subtitle 2"/>
          <p:cNvSpPr txBox="1">
            <a:spLocks/>
          </p:cNvSpPr>
          <p:nvPr/>
        </p:nvSpPr>
        <p:spPr>
          <a:xfrm>
            <a:off x="6545521" y="3137416"/>
            <a:ext cx="1670265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Μήκος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31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1" grpId="0" animBg="1"/>
      <p:bldP spid="38" grpId="0" animBg="1"/>
      <p:bldP spid="23" grpId="0" animBg="1"/>
      <p:bldP spid="24" grpId="0" animBg="1"/>
      <p:bldP spid="25" grpId="0" animBg="1"/>
      <p:bldP spid="36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3/Σελ.166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276" y="2907304"/>
            <a:ext cx="550286" cy="4985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27612" y="2907303"/>
            <a:ext cx="550286" cy="4985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754" t="-506" r="2435" b="56414"/>
          <a:stretch/>
        </p:blipFill>
        <p:spPr>
          <a:xfrm>
            <a:off x="3619827" y="271548"/>
            <a:ext cx="6757223" cy="539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63918" t="41098" r="25242" b="12131"/>
          <a:stretch/>
        </p:blipFill>
        <p:spPr>
          <a:xfrm>
            <a:off x="6765910" y="2907303"/>
            <a:ext cx="898594" cy="67282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5" name="Rectangle 24"/>
          <p:cNvSpPr/>
          <p:nvPr/>
        </p:nvSpPr>
        <p:spPr>
          <a:xfrm rot="20194061">
            <a:off x="2820774" y="1481606"/>
            <a:ext cx="1598106" cy="596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l-GR" sz="22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η</a:t>
            </a:r>
            <a:r>
              <a:rPr lang="el-G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Ιδιότητα!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471640" y="1392064"/>
                <a:ext cx="2811917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640" y="1392064"/>
                <a:ext cx="2811917" cy="858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rved Right Arrow 28"/>
          <p:cNvSpPr/>
          <p:nvPr/>
        </p:nvSpPr>
        <p:spPr>
          <a:xfrm rot="2831936">
            <a:off x="4937187" y="1390342"/>
            <a:ext cx="294948" cy="501037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Right Arrow 31"/>
          <p:cNvSpPr/>
          <p:nvPr/>
        </p:nvSpPr>
        <p:spPr>
          <a:xfrm rot="13565138">
            <a:off x="5203727" y="1568644"/>
            <a:ext cx="288952" cy="682955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/>
          <a:srcRect l="10533" t="47020" r="78902" b="16933"/>
          <a:stretch/>
        </p:blipFill>
        <p:spPr>
          <a:xfrm>
            <a:off x="1398465" y="2916606"/>
            <a:ext cx="898594" cy="53205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2"/>
          <a:srcRect l="38545" t="-1400" r="49127" b="56083"/>
          <a:stretch/>
        </p:blipFill>
        <p:spPr>
          <a:xfrm>
            <a:off x="2698226" y="2924100"/>
            <a:ext cx="1446253" cy="92260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5" name="Curved Right Arrow 44"/>
          <p:cNvSpPr/>
          <p:nvPr/>
        </p:nvSpPr>
        <p:spPr>
          <a:xfrm rot="2831936">
            <a:off x="3186535" y="2895797"/>
            <a:ext cx="288325" cy="624072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Right Arrow 45"/>
          <p:cNvSpPr/>
          <p:nvPr/>
        </p:nvSpPr>
        <p:spPr>
          <a:xfrm rot="13565138">
            <a:off x="3492660" y="3085859"/>
            <a:ext cx="378113" cy="826592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2552982" y="4228260"/>
                <a:ext cx="1695885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982" y="4228260"/>
                <a:ext cx="1695885" cy="858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2"/>
          <a:srcRect l="38545" t="-1400" r="49127" b="56083"/>
          <a:stretch/>
        </p:blipFill>
        <p:spPr>
          <a:xfrm>
            <a:off x="8055492" y="2924100"/>
            <a:ext cx="1446253" cy="92260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1" name="Curved Right Arrow 50"/>
          <p:cNvSpPr/>
          <p:nvPr/>
        </p:nvSpPr>
        <p:spPr>
          <a:xfrm rot="7980767">
            <a:off x="8898440" y="2895796"/>
            <a:ext cx="288325" cy="624072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urved Right Arrow 51"/>
          <p:cNvSpPr/>
          <p:nvPr/>
        </p:nvSpPr>
        <p:spPr>
          <a:xfrm rot="18713969">
            <a:off x="8613529" y="3091978"/>
            <a:ext cx="378113" cy="826592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>
                <a:off x="7937994" y="4148697"/>
                <a:ext cx="1695885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994" y="4148697"/>
                <a:ext cx="1695885" cy="858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ontent Placeholder 2"/>
              <p:cNvSpPr txBox="1">
                <a:spLocks/>
              </p:cNvSpPr>
              <p:nvPr/>
            </p:nvSpPr>
            <p:spPr>
              <a:xfrm>
                <a:off x="8368705" y="1385838"/>
                <a:ext cx="2811917" cy="858978"/>
              </a:xfrm>
              <a:prstGeom prst="rect">
                <a:avLst/>
              </a:prstGeom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8705" y="1385838"/>
                <a:ext cx="2811917" cy="858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54"/>
          <p:cNvSpPr/>
          <p:nvPr/>
        </p:nvSpPr>
        <p:spPr>
          <a:xfrm>
            <a:off x="7453752" y="1503176"/>
            <a:ext cx="831274" cy="52647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Curved Right Arrow 55"/>
          <p:cNvSpPr/>
          <p:nvPr/>
        </p:nvSpPr>
        <p:spPr>
          <a:xfrm rot="8111827">
            <a:off x="9127564" y="1484894"/>
            <a:ext cx="192642" cy="505793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urved Right Arrow 56"/>
          <p:cNvSpPr/>
          <p:nvPr/>
        </p:nvSpPr>
        <p:spPr>
          <a:xfrm rot="18173890">
            <a:off x="8923539" y="1628731"/>
            <a:ext cx="326553" cy="671797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25" grpId="0" animBg="1"/>
      <p:bldP spid="28" grpId="0" animBg="1"/>
      <p:bldP spid="29" grpId="0" animBg="1"/>
      <p:bldP spid="32" grpId="0" animBg="1"/>
      <p:bldP spid="45" grpId="0" animBg="1"/>
      <p:bldP spid="46" grpId="0" animBg="1"/>
      <p:bldP spid="47" grpId="0" build="p"/>
      <p:bldP spid="51" grpId="0" animBg="1"/>
      <p:bldP spid="52" grpId="0" animBg="1"/>
      <p:bldP spid="53" grpId="0" build="p"/>
      <p:bldP spid="54" grpId="0" animBg="1"/>
      <p:bldP spid="55" grpId="0" animBg="1"/>
      <p:bldP spid="56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74" y="272946"/>
            <a:ext cx="7588821" cy="110478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76213" y="2320261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 (ΑΤ)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3921" y="2312940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5979" y="2312939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 (ΤΤ)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0624" y="3078173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Ποσοστού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624" y="3965020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Πραγματικών Τιμών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4/Σελ.166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208" y="232025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Αρχικός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Υπαλ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(ΑΤ)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27771" y="2312935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ΜΕΙΩΣΗ (-)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55974" y="231293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Τελικός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Υπαλ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(ΤΤ)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6203" y="3068403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27766" y="3074937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358" y="3961040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79273" y="3981429"/>
            <a:ext cx="3616036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3879273" y="955798"/>
            <a:ext cx="2764341" cy="512128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457319" y="615032"/>
            <a:ext cx="1481160" cy="351519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66801" y="2973861"/>
            <a:ext cx="1524000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24000" y="2984874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8" idx="4"/>
          </p:cNvCxnSpPr>
          <p:nvPr/>
        </p:nvCxnSpPr>
        <p:spPr>
          <a:xfrm>
            <a:off x="1828801" y="4557372"/>
            <a:ext cx="393204" cy="303568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2" idx="4"/>
          </p:cNvCxnSpPr>
          <p:nvPr/>
        </p:nvCxnSpPr>
        <p:spPr>
          <a:xfrm flipV="1">
            <a:off x="2222005" y="4568385"/>
            <a:ext cx="3480632" cy="275464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828801" y="4887612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4887612"/>
                <a:ext cx="2631355" cy="865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648795" y="4850112"/>
                <a:ext cx="24739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795" y="4850112"/>
                <a:ext cx="2473946" cy="461665"/>
              </a:xfrm>
              <a:prstGeom prst="rect">
                <a:avLst/>
              </a:prstGeom>
              <a:blipFill>
                <a:blip r:embed="rId4"/>
                <a:stretch>
                  <a:fillRect r="-247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648795" y="6302057"/>
                <a:ext cx="15708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795" y="6302057"/>
                <a:ext cx="1570879" cy="461665"/>
              </a:xfrm>
              <a:prstGeom prst="rect">
                <a:avLst/>
              </a:prstGeom>
              <a:blipFill>
                <a:blip r:embed="rId5"/>
                <a:stretch>
                  <a:fillRect r="-77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2795945" y="5031613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813933" y="5467917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00239" y="5905858"/>
            <a:ext cx="443478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εργοστάσιο μείωσε τους υπαλλήλους κατά 20%.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969824" y="3961040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648795" y="5407874"/>
                <a:ext cx="247394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795" y="5407874"/>
                <a:ext cx="2473946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 flipV="1">
            <a:off x="6127160" y="5476683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399978" y="5912987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5768" y="5230573"/>
            <a:ext cx="35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5116689" y="5455451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389507" y="5891755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44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3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3" grpId="0" animBg="1"/>
      <p:bldP spid="27" grpId="0" animBg="1"/>
      <p:bldP spid="28" grpId="0" animBg="1"/>
      <p:bldP spid="32" grpId="0" animBg="1"/>
      <p:bldP spid="34" grpId="0" animBg="1"/>
      <p:bldP spid="35" grpId="0"/>
      <p:bldP spid="37" grpId="0"/>
      <p:bldP spid="45" grpId="0" animBg="1"/>
      <p:bldP spid="38" grpId="0" animBg="1"/>
      <p:bldP spid="39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2352848" y="1642644"/>
                <a:ext cx="1695885" cy="85897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848" y="1642644"/>
                <a:ext cx="1695885" cy="8589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5/Σελ.166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2184722" y="3705672"/>
                <a:ext cx="1695885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722" y="3705672"/>
                <a:ext cx="1695885" cy="858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408737" y="1644326"/>
            <a:ext cx="1598106" cy="745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x: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Γυναίκες</a:t>
            </a: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Άνδρες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22960" y="1636949"/>
            <a:ext cx="1598106" cy="745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x+20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338814" y="2527075"/>
            <a:ext cx="3875772" cy="9919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Πρέπει τα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να είναι είτε </a:t>
            </a:r>
            <a:r>
              <a:rPr lang="el-GR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οι δύο ηγούμενοι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όροι, είτε </a:t>
            </a:r>
            <a:r>
              <a:rPr lang="el-GR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οι δύο επόμενοι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όροι!!!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urved Right Arrow 17"/>
          <p:cNvSpPr/>
          <p:nvPr/>
        </p:nvSpPr>
        <p:spPr>
          <a:xfrm rot="2831936">
            <a:off x="2894102" y="1703749"/>
            <a:ext cx="294948" cy="501037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13565138">
            <a:off x="3217117" y="1881757"/>
            <a:ext cx="288952" cy="682955"/>
          </a:xfrm>
          <a:prstGeom prst="curvedRight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746815" y="3657181"/>
                <a:ext cx="2556017" cy="9559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5−4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815" y="3657181"/>
                <a:ext cx="2556017" cy="955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5857321" y="3859475"/>
                <a:ext cx="1383555" cy="6138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321" y="3859475"/>
                <a:ext cx="1383555" cy="6138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3255535" y="3597287"/>
            <a:ext cx="674892" cy="94417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26128" y="3559185"/>
            <a:ext cx="674892" cy="94417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0" idx="3"/>
          </p:cNvCxnSpPr>
          <p:nvPr/>
        </p:nvCxnSpPr>
        <p:spPr>
          <a:xfrm flipH="1">
            <a:off x="2120580" y="4403191"/>
            <a:ext cx="1233791" cy="46051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1" idx="3"/>
          </p:cNvCxnSpPr>
          <p:nvPr/>
        </p:nvCxnSpPr>
        <p:spPr>
          <a:xfrm flipV="1">
            <a:off x="2133720" y="4365089"/>
            <a:ext cx="4191244" cy="49862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740093" y="4469798"/>
                <a:ext cx="1876360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3" y="4469798"/>
                <a:ext cx="1876360" cy="858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46802" y="5370117"/>
                <a:ext cx="2808753" cy="5905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l-GR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2" y="5370117"/>
                <a:ext cx="2808753" cy="5905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-133079" y="6001999"/>
                <a:ext cx="2808753" cy="5905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3079" y="6001999"/>
                <a:ext cx="2808753" cy="5905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5749681" y="1823094"/>
                <a:ext cx="2808753" cy="5905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681" y="1823094"/>
                <a:ext cx="2808753" cy="5905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Subtitle 2"/>
          <p:cNvSpPr txBox="1">
            <a:spLocks/>
          </p:cNvSpPr>
          <p:nvPr/>
        </p:nvSpPr>
        <p:spPr>
          <a:xfrm>
            <a:off x="2770385" y="5021736"/>
            <a:ext cx="5444201" cy="495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Στην εταιρεία εργάζονται 80 γυναίκες.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26350" y="277092"/>
            <a:ext cx="7848935" cy="120857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Down Arrow 2"/>
          <p:cNvSpPr/>
          <p:nvPr/>
        </p:nvSpPr>
        <p:spPr>
          <a:xfrm>
            <a:off x="3041576" y="2564155"/>
            <a:ext cx="320017" cy="962725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9879400" y="5434806"/>
                <a:ext cx="1695885" cy="85897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+20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400" y="5434806"/>
                <a:ext cx="1695885" cy="8589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10311705" y="4743243"/>
            <a:ext cx="831274" cy="52647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9473784" y="4031272"/>
            <a:ext cx="2593298" cy="2669331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727342" y="5665387"/>
            <a:ext cx="575242" cy="33661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0727342" y="5665388"/>
            <a:ext cx="575242" cy="33661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0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p" animBg="1"/>
      <p:bldP spid="16" grpId="0" build="p"/>
      <p:bldP spid="50" grpId="0" animBg="1"/>
      <p:bldP spid="52" grpId="0" animBg="1"/>
      <p:bldP spid="17" grpId="0" animBg="1"/>
      <p:bldP spid="18" grpId="0" animBg="1"/>
      <p:bldP spid="19" grpId="0" animBg="1"/>
      <p:bldP spid="20" grpId="0" build="p"/>
      <p:bldP spid="29" grpId="0" build="p"/>
      <p:bldP spid="30" grpId="0" animBg="1"/>
      <p:bldP spid="31" grpId="0" animBg="1"/>
      <p:bldP spid="34" grpId="0" build="p"/>
      <p:bldP spid="35" grpId="0" build="p"/>
      <p:bldP spid="38" grpId="0" build="p"/>
      <p:bldP spid="47" grpId="0" build="p"/>
      <p:bldP spid="49" grpId="0" animBg="1"/>
      <p:bldP spid="3" grpId="0" animBg="1"/>
      <p:bldP spid="23" grpId="0" uiExpand="1" build="p" animBg="1"/>
      <p:bldP spid="24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199617" y="1417174"/>
            <a:ext cx="4204437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επανάληψη…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4398820" cy="1190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Σελίδες 166-168 (Ενότητας): </a:t>
            </a:r>
          </a:p>
          <a:p>
            <a:pPr marL="0" indent="0">
              <a:buNone/>
            </a:pPr>
            <a:r>
              <a:rPr lang="el-GR" dirty="0" smtClean="0"/>
              <a:t>6, 10, 11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555</Words>
  <Application>Microsoft Office PowerPoint</Application>
  <PresentationFormat>Widescreen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Για επανάληψη…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επανάληψη…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169</cp:revision>
  <dcterms:created xsi:type="dcterms:W3CDTF">2020-03-30T06:48:58Z</dcterms:created>
  <dcterms:modified xsi:type="dcterms:W3CDTF">2020-05-17T13:32:48Z</dcterms:modified>
</cp:coreProperties>
</file>