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3" r:id="rId2"/>
    <p:sldId id="305" r:id="rId3"/>
    <p:sldId id="314" r:id="rId4"/>
    <p:sldId id="315" r:id="rId5"/>
    <p:sldId id="31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23708-5CBD-4887-8C33-DA7D1A99DCD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65398-57BB-47FF-BF4C-D007E72C1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70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3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1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8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6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4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8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2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22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8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1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1.png"/><Relationship Id="rId7" Type="http://schemas.openxmlformats.org/officeDocument/2006/relationships/image" Target="../media/image46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5" Type="http://schemas.openxmlformats.org/officeDocument/2006/relationships/image" Target="../media/image3.png"/><Relationship Id="rId4" Type="http://schemas.openxmlformats.org/officeDocument/2006/relationships/image" Target="../media/image4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199617" y="1417174"/>
            <a:ext cx="4204437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επανάληψη…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71" y="3187161"/>
            <a:ext cx="4398820" cy="119087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Σελίδες 166-168 (Ενότητας): </a:t>
            </a:r>
          </a:p>
          <a:p>
            <a:pPr marL="0" indent="0">
              <a:buNone/>
            </a:pPr>
            <a:r>
              <a:rPr lang="el-GR" dirty="0" smtClean="0"/>
              <a:t>6, 10, 11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65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6/Σελ.16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83767" y="2001203"/>
            <a:ext cx="4793673" cy="4922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	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Φόρος(+)               ΤΤ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683767" y="2548165"/>
            <a:ext cx="4793673" cy="4922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	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118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683767" y="3095127"/>
            <a:ext cx="4793673" cy="4922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x	</a:t>
            </a:r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2478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3976546" y="4247347"/>
                <a:ext cx="2631355" cy="86557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𝟏𝟏𝟖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𝟕𝟖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6546" y="4247347"/>
                <a:ext cx="2631355" cy="8655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7100249" y="4292857"/>
                <a:ext cx="3362885" cy="7936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f>
                        <m:fPr>
                          <m:ctrlPr>
                            <a:rPr lang="en-US" sz="2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118</m:t>
                          </m:r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l-GR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118</m:t>
                          </m:r>
                        </m:den>
                      </m:f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2478</m:t>
                          </m:r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∙100</m:t>
                          </m:r>
                        </m:num>
                        <m:den>
                          <m:r>
                            <a:rPr lang="el-GR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118</m:t>
                          </m:r>
                        </m:den>
                      </m:f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0249" y="4292857"/>
                <a:ext cx="3362885" cy="7936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7212081" y="5301656"/>
                <a:ext cx="191071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2100</m:t>
                      </m:r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2081" y="5301656"/>
                <a:ext cx="1910715" cy="461665"/>
              </a:xfrm>
              <a:prstGeom prst="rect">
                <a:avLst/>
              </a:prstGeom>
              <a:blipFill>
                <a:blip r:embed="rId4"/>
                <a:stretch>
                  <a:fillRect r="-318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 flipV="1">
            <a:off x="7800784" y="4334542"/>
            <a:ext cx="393598" cy="246444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7913285" y="4866094"/>
            <a:ext cx="332825" cy="22044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4061082" y="2003883"/>
            <a:ext cx="1005593" cy="1583474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056439" y="2058083"/>
            <a:ext cx="1023259" cy="1529274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stCxn id="42" idx="4"/>
          </p:cNvCxnSpPr>
          <p:nvPr/>
        </p:nvCxnSpPr>
        <p:spPr>
          <a:xfrm>
            <a:off x="4563879" y="3587357"/>
            <a:ext cx="673093" cy="608111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5236972" y="3427968"/>
            <a:ext cx="2288829" cy="767500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8700654" y="5860867"/>
            <a:ext cx="334762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Αρχική Τιμή:</a:t>
            </a:r>
          </a:p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€2100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6886" y="277091"/>
            <a:ext cx="7090390" cy="1445019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86179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3" grpId="0" animBg="1"/>
      <p:bldP spid="24" grpId="0" animBg="1"/>
      <p:bldP spid="26" grpId="0" animBg="1"/>
      <p:bldP spid="27" grpId="0"/>
      <p:bldP spid="28" grpId="0"/>
      <p:bldP spid="42" grpId="0" animBg="1"/>
      <p:bldP spid="43" grpId="0" animBg="1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10/Σελ.167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83767" y="2001203"/>
            <a:ext cx="4793673" cy="4922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	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Έκπτωση(-)               ΤΤ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683767" y="2548165"/>
            <a:ext cx="4793673" cy="4922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	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80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683767" y="3095127"/>
            <a:ext cx="4793673" cy="4922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32,50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   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3976546" y="4247347"/>
                <a:ext cx="2631355" cy="86557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𝟑𝟐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𝟓𝟎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6546" y="4247347"/>
                <a:ext cx="2631355" cy="8655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7100249" y="4292857"/>
                <a:ext cx="3362885" cy="7936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f>
                        <m:fPr>
                          <m:ctrlPr>
                            <a:rPr lang="en-US" sz="2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l-GR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00</m:t>
                          </m:r>
                        </m:den>
                      </m:f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32,50</m:t>
                          </m:r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∙80</m:t>
                          </m:r>
                        </m:num>
                        <m:den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0249" y="4292857"/>
                <a:ext cx="3362885" cy="793679"/>
              </a:xfrm>
              <a:prstGeom prst="rect">
                <a:avLst/>
              </a:prstGeom>
              <a:blipFill>
                <a:blip r:embed="rId3"/>
                <a:stretch>
                  <a:fillRect b="-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7212081" y="5301656"/>
                <a:ext cx="157087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2081" y="5301656"/>
                <a:ext cx="1570879" cy="461665"/>
              </a:xfrm>
              <a:prstGeom prst="rect">
                <a:avLst/>
              </a:prstGeom>
              <a:blipFill>
                <a:blip r:embed="rId4"/>
                <a:stretch>
                  <a:fillRect r="-775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 flipV="1">
            <a:off x="7800784" y="4334542"/>
            <a:ext cx="393598" cy="246444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7913285" y="4866094"/>
            <a:ext cx="332825" cy="22044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4061082" y="2003883"/>
            <a:ext cx="1005593" cy="1583474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056439" y="2058083"/>
            <a:ext cx="1023259" cy="1529274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stCxn id="42" idx="4"/>
          </p:cNvCxnSpPr>
          <p:nvPr/>
        </p:nvCxnSpPr>
        <p:spPr>
          <a:xfrm>
            <a:off x="4563879" y="3587357"/>
            <a:ext cx="673093" cy="608111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43" idx="3"/>
          </p:cNvCxnSpPr>
          <p:nvPr/>
        </p:nvCxnSpPr>
        <p:spPr>
          <a:xfrm flipV="1">
            <a:off x="5236972" y="3363400"/>
            <a:ext cx="1969320" cy="832068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8700654" y="5860867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Θα πληρώσει €26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83767" y="288191"/>
            <a:ext cx="7269936" cy="1497891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21323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3" grpId="0" animBg="1"/>
      <p:bldP spid="24" grpId="0" animBg="1"/>
      <p:bldP spid="26" grpId="0" animBg="1"/>
      <p:bldP spid="27" grpId="0"/>
      <p:bldP spid="28" grpId="0"/>
      <p:bldP spid="42" grpId="0" animBg="1"/>
      <p:bldP spid="43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11/Σελ.167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0977" y="2001203"/>
            <a:ext cx="4793673" cy="4922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Έξοδα Μετ.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(+)               ΤΤ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70977" y="2548165"/>
            <a:ext cx="4793673" cy="4922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</a:t>
            </a:r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	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110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0977" y="3095127"/>
            <a:ext cx="4793673" cy="4922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240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   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663756" y="4247347"/>
                <a:ext cx="2631355" cy="86557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𝟐𝟒𝟎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𝟏𝟏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756" y="4247347"/>
                <a:ext cx="2631355" cy="8655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20881" y="5322473"/>
                <a:ext cx="3362885" cy="7936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f>
                        <m:fPr>
                          <m:ctrlPr>
                            <a:rPr lang="en-US" sz="2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l-GR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00</m:t>
                          </m:r>
                        </m:den>
                      </m:f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110</m:t>
                          </m:r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240</m:t>
                          </m:r>
                        </m:num>
                        <m:den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881" y="5322473"/>
                <a:ext cx="3362885" cy="7936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3384879" y="5544266"/>
                <a:ext cx="17407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l-GR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879" y="5544266"/>
                <a:ext cx="1740798" cy="461665"/>
              </a:xfrm>
              <a:prstGeom prst="rect">
                <a:avLst/>
              </a:prstGeom>
              <a:blipFill>
                <a:blip r:embed="rId4"/>
                <a:stretch>
                  <a:fillRect r="-699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 flipV="1">
            <a:off x="1021416" y="5364158"/>
            <a:ext cx="393598" cy="246444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1133917" y="5895710"/>
            <a:ext cx="332825" cy="22044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748292" y="2003883"/>
            <a:ext cx="1005593" cy="1583474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848579" y="2058083"/>
            <a:ext cx="1023259" cy="1529274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stCxn id="42" idx="4"/>
          </p:cNvCxnSpPr>
          <p:nvPr/>
        </p:nvCxnSpPr>
        <p:spPr>
          <a:xfrm>
            <a:off x="1251089" y="3587357"/>
            <a:ext cx="673093" cy="608111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43" idx="3"/>
          </p:cNvCxnSpPr>
          <p:nvPr/>
        </p:nvCxnSpPr>
        <p:spPr>
          <a:xfrm flipV="1">
            <a:off x="1924182" y="3363400"/>
            <a:ext cx="1969320" cy="832068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511621" y="6263182"/>
            <a:ext cx="374599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Θα εισπράξει €6336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83766" y="274143"/>
            <a:ext cx="7769239" cy="161403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8" name="Rectangle 17"/>
          <p:cNvSpPr/>
          <p:nvPr/>
        </p:nvSpPr>
        <p:spPr>
          <a:xfrm>
            <a:off x="6675072" y="1986473"/>
            <a:ext cx="4793673" cy="4922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	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Κέρδος(+)               ΤΤ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675072" y="2533435"/>
            <a:ext cx="4793673" cy="4922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	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120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675072" y="3080397"/>
            <a:ext cx="4793673" cy="4922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264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   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6967851" y="4232617"/>
                <a:ext cx="2631355" cy="86557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𝟐𝟔𝟒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7851" y="4232617"/>
                <a:ext cx="2631355" cy="86557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val 24"/>
          <p:cNvSpPr/>
          <p:nvPr/>
        </p:nvSpPr>
        <p:spPr>
          <a:xfrm>
            <a:off x="7052387" y="1989153"/>
            <a:ext cx="1005593" cy="1583474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0047744" y="2043353"/>
            <a:ext cx="1023259" cy="1529274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stCxn id="25" idx="4"/>
          </p:cNvCxnSpPr>
          <p:nvPr/>
        </p:nvCxnSpPr>
        <p:spPr>
          <a:xfrm>
            <a:off x="7555184" y="3572627"/>
            <a:ext cx="673093" cy="608111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30" idx="3"/>
          </p:cNvCxnSpPr>
          <p:nvPr/>
        </p:nvCxnSpPr>
        <p:spPr>
          <a:xfrm flipV="1">
            <a:off x="8228277" y="3348670"/>
            <a:ext cx="1969320" cy="832068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6614288" y="5361038"/>
                <a:ext cx="3362885" cy="7936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f>
                        <m:fPr>
                          <m:ctrlPr>
                            <a:rPr lang="en-US" sz="2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l-GR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00</m:t>
                          </m:r>
                        </m:den>
                      </m:f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120</m:t>
                          </m:r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264</m:t>
                          </m:r>
                        </m:num>
                        <m:den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4288" y="5361038"/>
                <a:ext cx="3362885" cy="79367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9678286" y="5582831"/>
                <a:ext cx="214315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316,80</m:t>
                      </m:r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8286" y="5582831"/>
                <a:ext cx="2143151" cy="461665"/>
              </a:xfrm>
              <a:prstGeom prst="rect">
                <a:avLst/>
              </a:prstGeom>
              <a:blipFill>
                <a:blip r:embed="rId8"/>
                <a:stretch>
                  <a:fillRect r="-285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>
          <a:xfrm flipV="1">
            <a:off x="7314823" y="5402723"/>
            <a:ext cx="393598" cy="246444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7427324" y="5934275"/>
            <a:ext cx="332825" cy="22044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295111" y="6002315"/>
            <a:ext cx="408008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στερεοφωνικά: 20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‧316,80=6336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72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3" grpId="0" animBg="1"/>
      <p:bldP spid="24" grpId="0" animBg="1"/>
      <p:bldP spid="26" grpId="0" animBg="1"/>
      <p:bldP spid="27" grpId="0"/>
      <p:bldP spid="28" grpId="0"/>
      <p:bldP spid="42" grpId="0" animBg="1"/>
      <p:bldP spid="43" grpId="0" animBg="1"/>
      <p:bldP spid="46" grpId="0" animBg="1"/>
      <p:bldP spid="18" grpId="0" animBg="1"/>
      <p:bldP spid="19" grpId="0" animBg="1"/>
      <p:bldP spid="20" grpId="0" animBg="1"/>
      <p:bldP spid="21" grpId="0" animBg="1"/>
      <p:bldP spid="25" grpId="0" animBg="1"/>
      <p:bldP spid="30" grpId="0" animBg="1"/>
      <p:bldP spid="33" grpId="0"/>
      <p:bldP spid="34" grpId="0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199617" y="1417174"/>
            <a:ext cx="4204437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επανάληψη…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71" y="3187161"/>
            <a:ext cx="4398820" cy="119087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Σελίδες 166-168 (Ενότητας): </a:t>
            </a:r>
          </a:p>
          <a:p>
            <a:pPr marL="0" indent="0">
              <a:buNone/>
            </a:pPr>
            <a:r>
              <a:rPr lang="el-GR" dirty="0" smtClean="0"/>
              <a:t>12, 13, 14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89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267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Tahoma</vt:lpstr>
      <vt:lpstr>Office Theme</vt:lpstr>
      <vt:lpstr>Για επανάληψη…</vt:lpstr>
      <vt:lpstr>PowerPoint Presentation</vt:lpstr>
      <vt:lpstr>PowerPoint Presentation</vt:lpstr>
      <vt:lpstr>PowerPoint Presentation</vt:lpstr>
      <vt:lpstr>Για επανάληψη…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Artemis Orphanou</cp:lastModifiedBy>
  <cp:revision>170</cp:revision>
  <dcterms:created xsi:type="dcterms:W3CDTF">2020-03-30T06:48:58Z</dcterms:created>
  <dcterms:modified xsi:type="dcterms:W3CDTF">2020-05-17T13:34:55Z</dcterms:modified>
</cp:coreProperties>
</file>