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4"/>
  </p:notesMasterIdLst>
  <p:sldIdLst>
    <p:sldId id="256" r:id="rId2"/>
    <p:sldId id="257" r:id="rId3"/>
  </p:sldIdLst>
  <p:sldSz cx="9144000" cy="6858000" type="screen4x3"/>
  <p:notesSz cx="6858000" cy="9144000"/>
  <p:defaultTextStyle>
    <a:defPPr>
      <a:defRPr lang="en-GB"/>
    </a:defPPr>
    <a:lvl1pPr algn="ctr" rtl="0" fontAlgn="base">
      <a:spcBef>
        <a:spcPct val="0"/>
      </a:spcBef>
      <a:spcAft>
        <a:spcPct val="0"/>
      </a:spcAft>
      <a:defRPr sz="2400" kern="1200">
        <a:solidFill>
          <a:schemeClr val="tx1"/>
        </a:solidFill>
        <a:latin typeface="Times New Roman" charset="0"/>
        <a:ea typeface="+mn-ea"/>
        <a:cs typeface="+mn-cs"/>
      </a:defRPr>
    </a:lvl1pPr>
    <a:lvl2pPr marL="457200" algn="ctr" rtl="0" fontAlgn="base">
      <a:spcBef>
        <a:spcPct val="0"/>
      </a:spcBef>
      <a:spcAft>
        <a:spcPct val="0"/>
      </a:spcAft>
      <a:defRPr sz="2400" kern="1200">
        <a:solidFill>
          <a:schemeClr val="tx1"/>
        </a:solidFill>
        <a:latin typeface="Times New Roman" charset="0"/>
        <a:ea typeface="+mn-ea"/>
        <a:cs typeface="+mn-cs"/>
      </a:defRPr>
    </a:lvl2pPr>
    <a:lvl3pPr marL="914400" algn="ctr" rtl="0" fontAlgn="base">
      <a:spcBef>
        <a:spcPct val="0"/>
      </a:spcBef>
      <a:spcAft>
        <a:spcPct val="0"/>
      </a:spcAft>
      <a:defRPr sz="2400" kern="1200">
        <a:solidFill>
          <a:schemeClr val="tx1"/>
        </a:solidFill>
        <a:latin typeface="Times New Roman" charset="0"/>
        <a:ea typeface="+mn-ea"/>
        <a:cs typeface="+mn-cs"/>
      </a:defRPr>
    </a:lvl3pPr>
    <a:lvl4pPr marL="1371600" algn="ctr" rtl="0" fontAlgn="base">
      <a:spcBef>
        <a:spcPct val="0"/>
      </a:spcBef>
      <a:spcAft>
        <a:spcPct val="0"/>
      </a:spcAft>
      <a:defRPr sz="2400" kern="1200">
        <a:solidFill>
          <a:schemeClr val="tx1"/>
        </a:solidFill>
        <a:latin typeface="Times New Roman" charset="0"/>
        <a:ea typeface="+mn-ea"/>
        <a:cs typeface="+mn-cs"/>
      </a:defRPr>
    </a:lvl4pPr>
    <a:lvl5pPr marL="1828800" algn="ctr"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3333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7" d="100"/>
          <a:sy n="67" d="100"/>
        </p:scale>
        <p:origin x="-26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8" d="100"/>
          <a:sy n="58" d="100"/>
        </p:scale>
        <p:origin x="-181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GB"/>
          </a:p>
        </p:txBody>
      </p:sp>
      <p:sp>
        <p:nvSpPr>
          <p:cNvPr id="6349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6349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349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349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GB"/>
          </a:p>
        </p:txBody>
      </p:sp>
      <p:sp>
        <p:nvSpPr>
          <p:cNvPr id="6349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0C974C8-523F-4D4E-9330-85934FACD261}" type="slidenum">
              <a:rPr lang="en-GB"/>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8BA984-5DCE-4420-85FF-D5D02F828D4B}" type="slidenum">
              <a:rPr lang="en-GB"/>
              <a:pPr/>
              <a:t>1</a:t>
            </a:fld>
            <a:endParaRPr lang="en-GB"/>
          </a:p>
        </p:txBody>
      </p:sp>
      <p:sp>
        <p:nvSpPr>
          <p:cNvPr id="64514" name="Rectangle 2"/>
          <p:cNvSpPr>
            <a:spLocks noChangeArrowheads="1" noTextEdit="1"/>
          </p:cNvSpPr>
          <p:nvPr>
            <p:ph type="sldImg"/>
          </p:nvPr>
        </p:nvSpPr>
        <p:spPr>
          <a:ln/>
        </p:spPr>
      </p:sp>
      <p:sp>
        <p:nvSpPr>
          <p:cNvPr id="64515" name="Rectangle 3"/>
          <p:cNvSpPr>
            <a:spLocks noGrp="1" noChangeArrowheads="1"/>
          </p:cNvSpPr>
          <p:nvPr>
            <p:ph type="body" idx="1"/>
          </p:nvPr>
        </p:nvSpPr>
        <p:spPr/>
        <p:txBody>
          <a:bodyPr/>
          <a:lstStyle/>
          <a:p>
            <a:r>
              <a:rPr lang="el-GR"/>
              <a:t>Ο δάσκαλος βάζει στον πίνακα την εικόνα της «Μαρίας» και ακολούθως λέει στα παιδιά το πιο πάνω σενάριο για να τους κινήσει το ενδιαφέρον.  Στη συνέχεια αναφωνεί στα παιδιά μια μια τις τριάδες λέξεων, και τα παιδιά λένε αυτή που δεν ομοιοκαταλυκτεί με τις άλλες.</a:t>
            </a:r>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3910" name="Group 118"/>
          <p:cNvGrpSpPr>
            <a:grpSpLocks/>
          </p:cNvGrpSpPr>
          <p:nvPr/>
        </p:nvGrpSpPr>
        <p:grpSpPr bwMode="auto">
          <a:xfrm>
            <a:off x="0" y="2895600"/>
            <a:ext cx="9144000" cy="3962400"/>
            <a:chOff x="0" y="1824"/>
            <a:chExt cx="5760" cy="2496"/>
          </a:xfrm>
        </p:grpSpPr>
        <p:grpSp>
          <p:nvGrpSpPr>
            <p:cNvPr id="33909" name="Group 117"/>
            <p:cNvGrpSpPr>
              <a:grpSpLocks/>
            </p:cNvGrpSpPr>
            <p:nvPr userDrawn="1"/>
          </p:nvGrpSpPr>
          <p:grpSpPr bwMode="auto">
            <a:xfrm>
              <a:off x="0" y="1824"/>
              <a:ext cx="5760" cy="2496"/>
              <a:chOff x="0" y="1824"/>
              <a:chExt cx="5760" cy="2496"/>
            </a:xfrm>
          </p:grpSpPr>
          <p:sp>
            <p:nvSpPr>
              <p:cNvPr id="33894" name="Rectangle 102"/>
              <p:cNvSpPr>
                <a:spLocks noChangeArrowheads="1"/>
              </p:cNvSpPr>
              <p:nvPr userDrawn="1"/>
            </p:nvSpPr>
            <p:spPr bwMode="ltGray">
              <a:xfrm>
                <a:off x="5280" y="3264"/>
                <a:ext cx="336" cy="1056"/>
              </a:xfrm>
              <a:prstGeom prst="rect">
                <a:avLst/>
              </a:prstGeom>
              <a:solidFill>
                <a:schemeClr val="bg1"/>
              </a:solidFill>
              <a:ln w="9525">
                <a:noFill/>
                <a:miter lim="800000"/>
                <a:headEnd/>
                <a:tailEnd/>
              </a:ln>
              <a:effectLst/>
            </p:spPr>
            <p:txBody>
              <a:bodyPr wrap="none" anchor="ctr"/>
              <a:lstStyle/>
              <a:p>
                <a:endParaRPr lang="en-US"/>
              </a:p>
            </p:txBody>
          </p:sp>
          <p:sp>
            <p:nvSpPr>
              <p:cNvPr id="33895" name="Rectangle 103"/>
              <p:cNvSpPr>
                <a:spLocks noChangeArrowheads="1"/>
              </p:cNvSpPr>
              <p:nvPr userDrawn="1"/>
            </p:nvSpPr>
            <p:spPr bwMode="ltGray">
              <a:xfrm>
                <a:off x="144" y="3264"/>
                <a:ext cx="336" cy="1056"/>
              </a:xfrm>
              <a:prstGeom prst="rect">
                <a:avLst/>
              </a:prstGeom>
              <a:solidFill>
                <a:schemeClr val="bg1"/>
              </a:solidFill>
              <a:ln w="9525">
                <a:noFill/>
                <a:miter lim="800000"/>
                <a:headEnd/>
                <a:tailEnd/>
              </a:ln>
              <a:effectLst/>
            </p:spPr>
            <p:txBody>
              <a:bodyPr wrap="none" anchor="ctr"/>
              <a:lstStyle/>
              <a:p>
                <a:endParaRPr lang="en-US"/>
              </a:p>
            </p:txBody>
          </p:sp>
          <p:sp>
            <p:nvSpPr>
              <p:cNvPr id="33795" name="Rectangle 3"/>
              <p:cNvSpPr>
                <a:spLocks noChangeArrowheads="1"/>
              </p:cNvSpPr>
              <p:nvPr userDrawn="1"/>
            </p:nvSpPr>
            <p:spPr bwMode="ltGray">
              <a:xfrm>
                <a:off x="5280" y="2496"/>
                <a:ext cx="336" cy="1056"/>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endParaRPr lang="en-US"/>
              </a:p>
            </p:txBody>
          </p:sp>
          <p:sp>
            <p:nvSpPr>
              <p:cNvPr id="33796" name="Rectangle 4"/>
              <p:cNvSpPr>
                <a:spLocks noChangeArrowheads="1"/>
              </p:cNvSpPr>
              <p:nvPr userDrawn="1"/>
            </p:nvSpPr>
            <p:spPr bwMode="hidden">
              <a:xfrm>
                <a:off x="0" y="1824"/>
                <a:ext cx="5760" cy="288"/>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endParaRPr lang="en-US"/>
              </a:p>
            </p:txBody>
          </p:sp>
          <p:sp>
            <p:nvSpPr>
              <p:cNvPr id="33797" name="Rectangle 5"/>
              <p:cNvSpPr>
                <a:spLocks noChangeArrowheads="1"/>
              </p:cNvSpPr>
              <p:nvPr userDrawn="1"/>
            </p:nvSpPr>
            <p:spPr bwMode="hidden">
              <a:xfrm>
                <a:off x="5616" y="2064"/>
                <a:ext cx="144" cy="2256"/>
              </a:xfrm>
              <a:prstGeom prst="rect">
                <a:avLst/>
              </a:prstGeom>
              <a:gradFill rotWithShape="0">
                <a:gsLst>
                  <a:gs pos="0">
                    <a:schemeClr val="bg2"/>
                  </a:gs>
                  <a:gs pos="50000">
                    <a:schemeClr val="accent2"/>
                  </a:gs>
                  <a:gs pos="100000">
                    <a:schemeClr val="bg2"/>
                  </a:gs>
                </a:gsLst>
                <a:lin ang="5400000" scaled="1"/>
              </a:gradFill>
              <a:ln w="9525">
                <a:noFill/>
                <a:miter lim="800000"/>
                <a:headEnd/>
                <a:tailEnd/>
              </a:ln>
              <a:effectLst/>
            </p:spPr>
            <p:txBody>
              <a:bodyPr wrap="none" anchor="ctr"/>
              <a:lstStyle/>
              <a:p>
                <a:endParaRPr lang="en-US"/>
              </a:p>
            </p:txBody>
          </p:sp>
          <p:sp>
            <p:nvSpPr>
              <p:cNvPr id="33798" name="Rectangle 6"/>
              <p:cNvSpPr>
                <a:spLocks noChangeArrowheads="1"/>
              </p:cNvSpPr>
              <p:nvPr userDrawn="1"/>
            </p:nvSpPr>
            <p:spPr bwMode="hidden">
              <a:xfrm>
                <a:off x="0" y="2112"/>
                <a:ext cx="144" cy="2208"/>
              </a:xfrm>
              <a:prstGeom prst="rect">
                <a:avLst/>
              </a:prstGeom>
              <a:gradFill rotWithShape="0">
                <a:gsLst>
                  <a:gs pos="0">
                    <a:schemeClr val="bg2"/>
                  </a:gs>
                  <a:gs pos="50000">
                    <a:schemeClr val="accent2"/>
                  </a:gs>
                  <a:gs pos="100000">
                    <a:schemeClr val="bg2"/>
                  </a:gs>
                </a:gsLst>
                <a:lin ang="5400000" scaled="1"/>
              </a:gradFill>
              <a:ln w="9525">
                <a:noFill/>
                <a:miter lim="800000"/>
                <a:headEnd/>
                <a:tailEnd/>
              </a:ln>
              <a:effectLst/>
            </p:spPr>
            <p:txBody>
              <a:bodyPr wrap="none" anchor="ctr"/>
              <a:lstStyle/>
              <a:p>
                <a:endParaRPr lang="en-US"/>
              </a:p>
            </p:txBody>
          </p:sp>
          <p:sp>
            <p:nvSpPr>
              <p:cNvPr id="33799" name="Rectangle 7"/>
              <p:cNvSpPr>
                <a:spLocks noChangeArrowheads="1"/>
              </p:cNvSpPr>
              <p:nvPr userDrawn="1"/>
            </p:nvSpPr>
            <p:spPr bwMode="ltGray">
              <a:xfrm>
                <a:off x="144" y="2496"/>
                <a:ext cx="336" cy="1056"/>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endParaRPr lang="en-US"/>
              </a:p>
            </p:txBody>
          </p:sp>
          <p:grpSp>
            <p:nvGrpSpPr>
              <p:cNvPr id="33800" name="Group 8"/>
              <p:cNvGrpSpPr>
                <a:grpSpLocks/>
              </p:cNvGrpSpPr>
              <p:nvPr userDrawn="1"/>
            </p:nvGrpSpPr>
            <p:grpSpPr bwMode="auto">
              <a:xfrm>
                <a:off x="8" y="2032"/>
                <a:ext cx="5724" cy="608"/>
                <a:chOff x="8" y="32"/>
                <a:chExt cx="5724" cy="608"/>
              </a:xfrm>
            </p:grpSpPr>
            <p:sp>
              <p:nvSpPr>
                <p:cNvPr id="33801" name="AutoShape 9"/>
                <p:cNvSpPr>
                  <a:spLocks noChangeArrowheads="1"/>
                </p:cNvSpPr>
                <p:nvPr userDrawn="1"/>
              </p:nvSpPr>
              <p:spPr bwMode="auto">
                <a:xfrm>
                  <a:off x="56" y="32"/>
                  <a:ext cx="5641" cy="480"/>
                </a:xfrm>
                <a:prstGeom prst="roundRect">
                  <a:avLst>
                    <a:gd name="adj" fmla="val 50000"/>
                  </a:avLst>
                </a:prstGeom>
                <a:solidFill>
                  <a:schemeClr val="accent2"/>
                </a:solidFill>
                <a:ln w="9525">
                  <a:noFill/>
                  <a:round/>
                  <a:headEnd/>
                  <a:tailEnd/>
                </a:ln>
                <a:effectLst/>
              </p:spPr>
              <p:txBody>
                <a:bodyPr wrap="none" anchor="ctr"/>
                <a:lstStyle/>
                <a:p>
                  <a:endParaRPr lang="en-US"/>
                </a:p>
              </p:txBody>
            </p:sp>
            <p:sp>
              <p:nvSpPr>
                <p:cNvPr id="33802" name="Rectangle 10"/>
                <p:cNvSpPr>
                  <a:spLocks noChangeArrowheads="1"/>
                </p:cNvSpPr>
                <p:nvPr userDrawn="1"/>
              </p:nvSpPr>
              <p:spPr bwMode="auto">
                <a:xfrm>
                  <a:off x="248" y="56"/>
                  <a:ext cx="5232" cy="56"/>
                </a:xfrm>
                <a:prstGeom prst="rect">
                  <a:avLst/>
                </a:prstGeom>
                <a:solidFill>
                  <a:schemeClr val="bg2"/>
                </a:solidFill>
                <a:ln w="9525">
                  <a:noFill/>
                  <a:miter lim="800000"/>
                  <a:headEnd/>
                  <a:tailEnd/>
                </a:ln>
                <a:effectLst/>
              </p:spPr>
              <p:txBody>
                <a:bodyPr wrap="none" anchor="ctr"/>
                <a:lstStyle/>
                <a:p>
                  <a:endParaRPr lang="en-US"/>
                </a:p>
              </p:txBody>
            </p:sp>
            <p:grpSp>
              <p:nvGrpSpPr>
                <p:cNvPr id="33803" name="Group 11"/>
                <p:cNvGrpSpPr>
                  <a:grpSpLocks/>
                </p:cNvGrpSpPr>
                <p:nvPr userDrawn="1"/>
              </p:nvGrpSpPr>
              <p:grpSpPr bwMode="auto">
                <a:xfrm>
                  <a:off x="272" y="400"/>
                  <a:ext cx="5208" cy="113"/>
                  <a:chOff x="254" y="463"/>
                  <a:chExt cx="5208" cy="113"/>
                </a:xfrm>
              </p:grpSpPr>
              <p:sp>
                <p:nvSpPr>
                  <p:cNvPr id="33804" name="Freeform 12"/>
                  <p:cNvSpPr>
                    <a:spLocks/>
                  </p:cNvSpPr>
                  <p:nvPr/>
                </p:nvSpPr>
                <p:spPr bwMode="auto">
                  <a:xfrm flipH="1">
                    <a:off x="5232" y="468"/>
                    <a:ext cx="230" cy="106"/>
                  </a:xfrm>
                  <a:custGeom>
                    <a:avLst/>
                    <a:gdLst/>
                    <a:ahLst/>
                    <a:cxnLst>
                      <a:cxn ang="0">
                        <a:pos x="230" y="0"/>
                      </a:cxn>
                      <a:cxn ang="0">
                        <a:pos x="182" y="0"/>
                      </a:cxn>
                      <a:cxn ang="0">
                        <a:pos x="0" y="78"/>
                      </a:cxn>
                      <a:cxn ang="0">
                        <a:pos x="86" y="96"/>
                      </a:cxn>
                      <a:cxn ang="0">
                        <a:pos x="204" y="96"/>
                      </a:cxn>
                      <a:cxn ang="0">
                        <a:pos x="230" y="0"/>
                      </a:cxn>
                    </a:cxnLst>
                    <a:rect l="0" t="0" r="r" b="b"/>
                    <a:pathLst>
                      <a:path w="230" h="96">
                        <a:moveTo>
                          <a:pt x="230" y="0"/>
                        </a:moveTo>
                        <a:lnTo>
                          <a:pt x="182" y="0"/>
                        </a:lnTo>
                        <a:lnTo>
                          <a:pt x="0" y="78"/>
                        </a:lnTo>
                        <a:lnTo>
                          <a:pt x="86" y="96"/>
                        </a:lnTo>
                        <a:lnTo>
                          <a:pt x="204" y="96"/>
                        </a:lnTo>
                        <a:lnTo>
                          <a:pt x="230" y="0"/>
                        </a:lnTo>
                        <a:close/>
                      </a:path>
                    </a:pathLst>
                  </a:custGeom>
                  <a:solidFill>
                    <a:schemeClr val="bg2"/>
                  </a:solidFill>
                  <a:ln w="9525" cap="flat" cmpd="sng">
                    <a:noFill/>
                    <a:prstDash val="solid"/>
                    <a:round/>
                    <a:headEnd/>
                    <a:tailEnd/>
                  </a:ln>
                  <a:effectLst/>
                </p:spPr>
                <p:txBody>
                  <a:bodyPr wrap="none" anchor="ctr"/>
                  <a:lstStyle/>
                  <a:p>
                    <a:endParaRPr lang="en-US"/>
                  </a:p>
                </p:txBody>
              </p:sp>
              <p:sp>
                <p:nvSpPr>
                  <p:cNvPr id="33805" name="Freeform 13"/>
                  <p:cNvSpPr>
                    <a:spLocks/>
                  </p:cNvSpPr>
                  <p:nvPr/>
                </p:nvSpPr>
                <p:spPr bwMode="auto">
                  <a:xfrm>
                    <a:off x="254" y="470"/>
                    <a:ext cx="230" cy="106"/>
                  </a:xfrm>
                  <a:custGeom>
                    <a:avLst/>
                    <a:gdLst/>
                    <a:ahLst/>
                    <a:cxnLst>
                      <a:cxn ang="0">
                        <a:pos x="230" y="0"/>
                      </a:cxn>
                      <a:cxn ang="0">
                        <a:pos x="182" y="0"/>
                      </a:cxn>
                      <a:cxn ang="0">
                        <a:pos x="0" y="78"/>
                      </a:cxn>
                      <a:cxn ang="0">
                        <a:pos x="86" y="96"/>
                      </a:cxn>
                      <a:cxn ang="0">
                        <a:pos x="204" y="96"/>
                      </a:cxn>
                      <a:cxn ang="0">
                        <a:pos x="230" y="0"/>
                      </a:cxn>
                    </a:cxnLst>
                    <a:rect l="0" t="0" r="r" b="b"/>
                    <a:pathLst>
                      <a:path w="230" h="96">
                        <a:moveTo>
                          <a:pt x="230" y="0"/>
                        </a:moveTo>
                        <a:lnTo>
                          <a:pt x="182" y="0"/>
                        </a:lnTo>
                        <a:lnTo>
                          <a:pt x="0" y="78"/>
                        </a:lnTo>
                        <a:lnTo>
                          <a:pt x="86" y="96"/>
                        </a:lnTo>
                        <a:lnTo>
                          <a:pt x="204" y="96"/>
                        </a:lnTo>
                        <a:lnTo>
                          <a:pt x="230" y="0"/>
                        </a:lnTo>
                        <a:close/>
                      </a:path>
                    </a:pathLst>
                  </a:custGeom>
                  <a:solidFill>
                    <a:schemeClr val="bg2"/>
                  </a:solidFill>
                  <a:ln w="9525" cap="flat" cmpd="sng">
                    <a:noFill/>
                    <a:prstDash val="solid"/>
                    <a:round/>
                    <a:headEnd/>
                    <a:tailEnd/>
                  </a:ln>
                  <a:effectLst/>
                </p:spPr>
                <p:txBody>
                  <a:bodyPr wrap="none" anchor="ctr"/>
                  <a:lstStyle/>
                  <a:p>
                    <a:endParaRPr lang="en-US"/>
                  </a:p>
                </p:txBody>
              </p:sp>
              <p:grpSp>
                <p:nvGrpSpPr>
                  <p:cNvPr id="33806" name="Group 14"/>
                  <p:cNvGrpSpPr>
                    <a:grpSpLocks/>
                  </p:cNvGrpSpPr>
                  <p:nvPr/>
                </p:nvGrpSpPr>
                <p:grpSpPr bwMode="auto">
                  <a:xfrm>
                    <a:off x="450" y="463"/>
                    <a:ext cx="4812" cy="113"/>
                    <a:chOff x="450" y="463"/>
                    <a:chExt cx="4812" cy="113"/>
                  </a:xfrm>
                </p:grpSpPr>
                <p:grpSp>
                  <p:nvGrpSpPr>
                    <p:cNvPr id="33807" name="Group 15"/>
                    <p:cNvGrpSpPr>
                      <a:grpSpLocks/>
                    </p:cNvGrpSpPr>
                    <p:nvPr/>
                  </p:nvGrpSpPr>
                  <p:grpSpPr bwMode="auto">
                    <a:xfrm>
                      <a:off x="450" y="464"/>
                      <a:ext cx="2928" cy="112"/>
                      <a:chOff x="0" y="283"/>
                      <a:chExt cx="5760" cy="220"/>
                    </a:xfrm>
                  </p:grpSpPr>
                  <p:grpSp>
                    <p:nvGrpSpPr>
                      <p:cNvPr id="33808" name="Group 16"/>
                      <p:cNvGrpSpPr>
                        <a:grpSpLocks/>
                      </p:cNvGrpSpPr>
                      <p:nvPr/>
                    </p:nvGrpSpPr>
                    <p:grpSpPr bwMode="auto">
                      <a:xfrm>
                        <a:off x="0" y="283"/>
                        <a:ext cx="823" cy="220"/>
                        <a:chOff x="240" y="720"/>
                        <a:chExt cx="3980" cy="1064"/>
                      </a:xfrm>
                    </p:grpSpPr>
                    <p:sp>
                      <p:nvSpPr>
                        <p:cNvPr id="33809" name="Freeform 17"/>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33810" name="Freeform 18"/>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nvGrpSpPr>
                      <p:cNvPr id="33811" name="Group 19"/>
                      <p:cNvGrpSpPr>
                        <a:grpSpLocks/>
                      </p:cNvGrpSpPr>
                      <p:nvPr/>
                    </p:nvGrpSpPr>
                    <p:grpSpPr bwMode="auto">
                      <a:xfrm>
                        <a:off x="823" y="283"/>
                        <a:ext cx="823" cy="220"/>
                        <a:chOff x="240" y="720"/>
                        <a:chExt cx="3980" cy="1064"/>
                      </a:xfrm>
                    </p:grpSpPr>
                    <p:sp>
                      <p:nvSpPr>
                        <p:cNvPr id="33812" name="Freeform 20"/>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33813" name="Freeform 21"/>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nvGrpSpPr>
                      <p:cNvPr id="33814" name="Group 22"/>
                      <p:cNvGrpSpPr>
                        <a:grpSpLocks/>
                      </p:cNvGrpSpPr>
                      <p:nvPr/>
                    </p:nvGrpSpPr>
                    <p:grpSpPr bwMode="auto">
                      <a:xfrm>
                        <a:off x="1646" y="283"/>
                        <a:ext cx="823" cy="220"/>
                        <a:chOff x="1646" y="283"/>
                        <a:chExt cx="823" cy="220"/>
                      </a:xfrm>
                    </p:grpSpPr>
                    <p:sp>
                      <p:nvSpPr>
                        <p:cNvPr id="33815" name="Freeform 23"/>
                        <p:cNvSpPr>
                          <a:spLocks/>
                        </p:cNvSpPr>
                        <p:nvPr/>
                      </p:nvSpPr>
                      <p:spPr bwMode="auto">
                        <a:xfrm>
                          <a:off x="1646" y="283"/>
                          <a:ext cx="416" cy="220"/>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33816" name="Freeform 24"/>
                        <p:cNvSpPr>
                          <a:spLocks/>
                        </p:cNvSpPr>
                        <p:nvPr/>
                      </p:nvSpPr>
                      <p:spPr bwMode="auto">
                        <a:xfrm>
                          <a:off x="2053" y="283"/>
                          <a:ext cx="416" cy="220"/>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nvGrpSpPr>
                      <p:cNvPr id="33817" name="Group 25"/>
                      <p:cNvGrpSpPr>
                        <a:grpSpLocks/>
                      </p:cNvGrpSpPr>
                      <p:nvPr/>
                    </p:nvGrpSpPr>
                    <p:grpSpPr bwMode="auto">
                      <a:xfrm>
                        <a:off x="2469" y="283"/>
                        <a:ext cx="822" cy="220"/>
                        <a:chOff x="240" y="720"/>
                        <a:chExt cx="3980" cy="1064"/>
                      </a:xfrm>
                    </p:grpSpPr>
                    <p:sp>
                      <p:nvSpPr>
                        <p:cNvPr id="33818" name="Freeform 26"/>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33819" name="Freeform 27"/>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nvGrpSpPr>
                      <p:cNvPr id="33820" name="Group 28"/>
                      <p:cNvGrpSpPr>
                        <a:grpSpLocks/>
                      </p:cNvGrpSpPr>
                      <p:nvPr/>
                    </p:nvGrpSpPr>
                    <p:grpSpPr bwMode="auto">
                      <a:xfrm>
                        <a:off x="3291" y="283"/>
                        <a:ext cx="823" cy="220"/>
                        <a:chOff x="240" y="720"/>
                        <a:chExt cx="3980" cy="1064"/>
                      </a:xfrm>
                    </p:grpSpPr>
                    <p:sp>
                      <p:nvSpPr>
                        <p:cNvPr id="33821" name="Freeform 29"/>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33822" name="Freeform 30"/>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nvGrpSpPr>
                      <p:cNvPr id="33823" name="Group 31"/>
                      <p:cNvGrpSpPr>
                        <a:grpSpLocks/>
                      </p:cNvGrpSpPr>
                      <p:nvPr/>
                    </p:nvGrpSpPr>
                    <p:grpSpPr bwMode="auto">
                      <a:xfrm>
                        <a:off x="4114" y="283"/>
                        <a:ext cx="823" cy="220"/>
                        <a:chOff x="240" y="720"/>
                        <a:chExt cx="3980" cy="1064"/>
                      </a:xfrm>
                    </p:grpSpPr>
                    <p:sp>
                      <p:nvSpPr>
                        <p:cNvPr id="33824" name="Freeform 32"/>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33825" name="Freeform 33"/>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nvGrpSpPr>
                      <p:cNvPr id="33826" name="Group 34"/>
                      <p:cNvGrpSpPr>
                        <a:grpSpLocks/>
                      </p:cNvGrpSpPr>
                      <p:nvPr/>
                    </p:nvGrpSpPr>
                    <p:grpSpPr bwMode="auto">
                      <a:xfrm>
                        <a:off x="4937" y="283"/>
                        <a:ext cx="823" cy="220"/>
                        <a:chOff x="240" y="720"/>
                        <a:chExt cx="3980" cy="1064"/>
                      </a:xfrm>
                    </p:grpSpPr>
                    <p:sp>
                      <p:nvSpPr>
                        <p:cNvPr id="33827" name="Freeform 35"/>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33828" name="Freeform 36"/>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grpSp>
                  <p:nvGrpSpPr>
                    <p:cNvPr id="33829" name="Group 37"/>
                    <p:cNvGrpSpPr>
                      <a:grpSpLocks/>
                    </p:cNvGrpSpPr>
                    <p:nvPr/>
                  </p:nvGrpSpPr>
                  <p:grpSpPr bwMode="auto">
                    <a:xfrm>
                      <a:off x="3378" y="463"/>
                      <a:ext cx="418" cy="112"/>
                      <a:chOff x="240" y="720"/>
                      <a:chExt cx="3980" cy="1064"/>
                    </a:xfrm>
                  </p:grpSpPr>
                  <p:sp>
                    <p:nvSpPr>
                      <p:cNvPr id="33830" name="Freeform 38"/>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33831" name="Freeform 39"/>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nvGrpSpPr>
                    <p:cNvPr id="33832" name="Group 40"/>
                    <p:cNvGrpSpPr>
                      <a:grpSpLocks/>
                    </p:cNvGrpSpPr>
                    <p:nvPr/>
                  </p:nvGrpSpPr>
                  <p:grpSpPr bwMode="auto">
                    <a:xfrm>
                      <a:off x="3796" y="463"/>
                      <a:ext cx="419" cy="112"/>
                      <a:chOff x="240" y="720"/>
                      <a:chExt cx="3980" cy="1064"/>
                    </a:xfrm>
                  </p:grpSpPr>
                  <p:sp>
                    <p:nvSpPr>
                      <p:cNvPr id="33833" name="Freeform 41"/>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33834" name="Freeform 42"/>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nvGrpSpPr>
                    <p:cNvPr id="33835" name="Group 43"/>
                    <p:cNvGrpSpPr>
                      <a:grpSpLocks/>
                    </p:cNvGrpSpPr>
                    <p:nvPr/>
                  </p:nvGrpSpPr>
                  <p:grpSpPr bwMode="auto">
                    <a:xfrm>
                      <a:off x="4215" y="463"/>
                      <a:ext cx="418" cy="112"/>
                      <a:chOff x="1646" y="283"/>
                      <a:chExt cx="823" cy="220"/>
                    </a:xfrm>
                  </p:grpSpPr>
                  <p:sp>
                    <p:nvSpPr>
                      <p:cNvPr id="33836" name="Freeform 44"/>
                      <p:cNvSpPr>
                        <a:spLocks/>
                      </p:cNvSpPr>
                      <p:nvPr/>
                    </p:nvSpPr>
                    <p:spPr bwMode="auto">
                      <a:xfrm>
                        <a:off x="1646" y="283"/>
                        <a:ext cx="416" cy="220"/>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33837" name="Freeform 45"/>
                      <p:cNvSpPr>
                        <a:spLocks/>
                      </p:cNvSpPr>
                      <p:nvPr/>
                    </p:nvSpPr>
                    <p:spPr bwMode="auto">
                      <a:xfrm>
                        <a:off x="2053" y="283"/>
                        <a:ext cx="416" cy="220"/>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nvGrpSpPr>
                    <p:cNvPr id="33838" name="Group 46"/>
                    <p:cNvGrpSpPr>
                      <a:grpSpLocks/>
                    </p:cNvGrpSpPr>
                    <p:nvPr/>
                  </p:nvGrpSpPr>
                  <p:grpSpPr bwMode="auto">
                    <a:xfrm>
                      <a:off x="4633" y="463"/>
                      <a:ext cx="418" cy="112"/>
                      <a:chOff x="240" y="720"/>
                      <a:chExt cx="3980" cy="1064"/>
                    </a:xfrm>
                  </p:grpSpPr>
                  <p:sp>
                    <p:nvSpPr>
                      <p:cNvPr id="33839" name="Freeform 47"/>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33840" name="Freeform 48"/>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sp>
                  <p:nvSpPr>
                    <p:cNvPr id="33841" name="Freeform 49"/>
                    <p:cNvSpPr>
                      <a:spLocks/>
                    </p:cNvSpPr>
                    <p:nvPr/>
                  </p:nvSpPr>
                  <p:spPr bwMode="auto">
                    <a:xfrm>
                      <a:off x="5051" y="463"/>
                      <a:ext cx="211" cy="112"/>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grpSp>
              <p:nvGrpSpPr>
                <p:cNvPr id="33842" name="Group 50"/>
                <p:cNvGrpSpPr>
                  <a:grpSpLocks/>
                </p:cNvGrpSpPr>
                <p:nvPr userDrawn="1"/>
              </p:nvGrpSpPr>
              <p:grpSpPr bwMode="auto">
                <a:xfrm>
                  <a:off x="262" y="399"/>
                  <a:ext cx="5208" cy="113"/>
                  <a:chOff x="254" y="463"/>
                  <a:chExt cx="5208" cy="113"/>
                </a:xfrm>
              </p:grpSpPr>
              <p:sp>
                <p:nvSpPr>
                  <p:cNvPr id="33843" name="Freeform 51"/>
                  <p:cNvSpPr>
                    <a:spLocks/>
                  </p:cNvSpPr>
                  <p:nvPr/>
                </p:nvSpPr>
                <p:spPr bwMode="auto">
                  <a:xfrm flipH="1">
                    <a:off x="5232" y="468"/>
                    <a:ext cx="230" cy="106"/>
                  </a:xfrm>
                  <a:custGeom>
                    <a:avLst/>
                    <a:gdLst/>
                    <a:ahLst/>
                    <a:cxnLst>
                      <a:cxn ang="0">
                        <a:pos x="230" y="0"/>
                      </a:cxn>
                      <a:cxn ang="0">
                        <a:pos x="182" y="0"/>
                      </a:cxn>
                      <a:cxn ang="0">
                        <a:pos x="0" y="78"/>
                      </a:cxn>
                      <a:cxn ang="0">
                        <a:pos x="86" y="96"/>
                      </a:cxn>
                      <a:cxn ang="0">
                        <a:pos x="204" y="96"/>
                      </a:cxn>
                      <a:cxn ang="0">
                        <a:pos x="230" y="0"/>
                      </a:cxn>
                    </a:cxnLst>
                    <a:rect l="0" t="0" r="r" b="b"/>
                    <a:pathLst>
                      <a:path w="230" h="96">
                        <a:moveTo>
                          <a:pt x="230" y="0"/>
                        </a:moveTo>
                        <a:lnTo>
                          <a:pt x="182" y="0"/>
                        </a:lnTo>
                        <a:lnTo>
                          <a:pt x="0" y="78"/>
                        </a:lnTo>
                        <a:lnTo>
                          <a:pt x="86" y="96"/>
                        </a:lnTo>
                        <a:lnTo>
                          <a:pt x="204" y="96"/>
                        </a:lnTo>
                        <a:lnTo>
                          <a:pt x="230" y="0"/>
                        </a:lnTo>
                        <a:close/>
                      </a:path>
                    </a:pathLst>
                  </a:custGeom>
                  <a:solidFill>
                    <a:schemeClr val="accent1"/>
                  </a:solidFill>
                  <a:ln w="9525" cap="flat" cmpd="sng">
                    <a:noFill/>
                    <a:prstDash val="solid"/>
                    <a:round/>
                    <a:headEnd/>
                    <a:tailEnd/>
                  </a:ln>
                  <a:effectLst/>
                </p:spPr>
                <p:txBody>
                  <a:bodyPr wrap="none" anchor="ctr"/>
                  <a:lstStyle/>
                  <a:p>
                    <a:endParaRPr lang="en-US"/>
                  </a:p>
                </p:txBody>
              </p:sp>
              <p:sp>
                <p:nvSpPr>
                  <p:cNvPr id="33844" name="Freeform 52"/>
                  <p:cNvSpPr>
                    <a:spLocks/>
                  </p:cNvSpPr>
                  <p:nvPr/>
                </p:nvSpPr>
                <p:spPr bwMode="auto">
                  <a:xfrm>
                    <a:off x="254" y="470"/>
                    <a:ext cx="230" cy="106"/>
                  </a:xfrm>
                  <a:custGeom>
                    <a:avLst/>
                    <a:gdLst/>
                    <a:ahLst/>
                    <a:cxnLst>
                      <a:cxn ang="0">
                        <a:pos x="230" y="0"/>
                      </a:cxn>
                      <a:cxn ang="0">
                        <a:pos x="182" y="0"/>
                      </a:cxn>
                      <a:cxn ang="0">
                        <a:pos x="0" y="78"/>
                      </a:cxn>
                      <a:cxn ang="0">
                        <a:pos x="86" y="96"/>
                      </a:cxn>
                      <a:cxn ang="0">
                        <a:pos x="204" y="96"/>
                      </a:cxn>
                      <a:cxn ang="0">
                        <a:pos x="230" y="0"/>
                      </a:cxn>
                    </a:cxnLst>
                    <a:rect l="0" t="0" r="r" b="b"/>
                    <a:pathLst>
                      <a:path w="230" h="96">
                        <a:moveTo>
                          <a:pt x="230" y="0"/>
                        </a:moveTo>
                        <a:lnTo>
                          <a:pt x="182" y="0"/>
                        </a:lnTo>
                        <a:lnTo>
                          <a:pt x="0" y="78"/>
                        </a:lnTo>
                        <a:lnTo>
                          <a:pt x="86" y="96"/>
                        </a:lnTo>
                        <a:lnTo>
                          <a:pt x="204" y="96"/>
                        </a:lnTo>
                        <a:lnTo>
                          <a:pt x="230" y="0"/>
                        </a:lnTo>
                        <a:close/>
                      </a:path>
                    </a:pathLst>
                  </a:custGeom>
                  <a:solidFill>
                    <a:schemeClr val="accent1"/>
                  </a:solidFill>
                  <a:ln w="9525" cap="flat" cmpd="sng">
                    <a:noFill/>
                    <a:prstDash val="solid"/>
                    <a:round/>
                    <a:headEnd/>
                    <a:tailEnd/>
                  </a:ln>
                  <a:effectLst/>
                </p:spPr>
                <p:txBody>
                  <a:bodyPr wrap="none" anchor="ctr"/>
                  <a:lstStyle/>
                  <a:p>
                    <a:endParaRPr lang="en-US"/>
                  </a:p>
                </p:txBody>
              </p:sp>
              <p:grpSp>
                <p:nvGrpSpPr>
                  <p:cNvPr id="33845" name="Group 53"/>
                  <p:cNvGrpSpPr>
                    <a:grpSpLocks/>
                  </p:cNvGrpSpPr>
                  <p:nvPr/>
                </p:nvGrpSpPr>
                <p:grpSpPr bwMode="auto">
                  <a:xfrm>
                    <a:off x="450" y="463"/>
                    <a:ext cx="4812" cy="113"/>
                    <a:chOff x="450" y="463"/>
                    <a:chExt cx="4812" cy="113"/>
                  </a:xfrm>
                </p:grpSpPr>
                <p:grpSp>
                  <p:nvGrpSpPr>
                    <p:cNvPr id="33846" name="Group 54"/>
                    <p:cNvGrpSpPr>
                      <a:grpSpLocks/>
                    </p:cNvGrpSpPr>
                    <p:nvPr/>
                  </p:nvGrpSpPr>
                  <p:grpSpPr bwMode="auto">
                    <a:xfrm>
                      <a:off x="450" y="464"/>
                      <a:ext cx="2928" cy="112"/>
                      <a:chOff x="0" y="283"/>
                      <a:chExt cx="5760" cy="220"/>
                    </a:xfrm>
                  </p:grpSpPr>
                  <p:grpSp>
                    <p:nvGrpSpPr>
                      <p:cNvPr id="33847" name="Group 55"/>
                      <p:cNvGrpSpPr>
                        <a:grpSpLocks/>
                      </p:cNvGrpSpPr>
                      <p:nvPr/>
                    </p:nvGrpSpPr>
                    <p:grpSpPr bwMode="auto">
                      <a:xfrm>
                        <a:off x="0" y="283"/>
                        <a:ext cx="823" cy="220"/>
                        <a:chOff x="240" y="720"/>
                        <a:chExt cx="3980" cy="1064"/>
                      </a:xfrm>
                    </p:grpSpPr>
                    <p:sp>
                      <p:nvSpPr>
                        <p:cNvPr id="33848" name="Freeform 56"/>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33849" name="Freeform 57"/>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nvGrpSpPr>
                      <p:cNvPr id="33850" name="Group 58"/>
                      <p:cNvGrpSpPr>
                        <a:grpSpLocks/>
                      </p:cNvGrpSpPr>
                      <p:nvPr/>
                    </p:nvGrpSpPr>
                    <p:grpSpPr bwMode="auto">
                      <a:xfrm>
                        <a:off x="823" y="283"/>
                        <a:ext cx="823" cy="220"/>
                        <a:chOff x="240" y="720"/>
                        <a:chExt cx="3980" cy="1064"/>
                      </a:xfrm>
                    </p:grpSpPr>
                    <p:sp>
                      <p:nvSpPr>
                        <p:cNvPr id="33851" name="Freeform 59"/>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33852" name="Freeform 60"/>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nvGrpSpPr>
                      <p:cNvPr id="33853" name="Group 61"/>
                      <p:cNvGrpSpPr>
                        <a:grpSpLocks/>
                      </p:cNvGrpSpPr>
                      <p:nvPr/>
                    </p:nvGrpSpPr>
                    <p:grpSpPr bwMode="auto">
                      <a:xfrm>
                        <a:off x="1646" y="283"/>
                        <a:ext cx="823" cy="220"/>
                        <a:chOff x="1646" y="283"/>
                        <a:chExt cx="823" cy="220"/>
                      </a:xfrm>
                    </p:grpSpPr>
                    <p:sp>
                      <p:nvSpPr>
                        <p:cNvPr id="33854" name="Freeform 62"/>
                        <p:cNvSpPr>
                          <a:spLocks/>
                        </p:cNvSpPr>
                        <p:nvPr/>
                      </p:nvSpPr>
                      <p:spPr bwMode="auto">
                        <a:xfrm>
                          <a:off x="1646" y="283"/>
                          <a:ext cx="416" cy="220"/>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33855" name="Freeform 63"/>
                        <p:cNvSpPr>
                          <a:spLocks/>
                        </p:cNvSpPr>
                        <p:nvPr/>
                      </p:nvSpPr>
                      <p:spPr bwMode="auto">
                        <a:xfrm>
                          <a:off x="2053" y="283"/>
                          <a:ext cx="416" cy="220"/>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nvGrpSpPr>
                      <p:cNvPr id="33856" name="Group 64"/>
                      <p:cNvGrpSpPr>
                        <a:grpSpLocks/>
                      </p:cNvGrpSpPr>
                      <p:nvPr/>
                    </p:nvGrpSpPr>
                    <p:grpSpPr bwMode="auto">
                      <a:xfrm>
                        <a:off x="2469" y="283"/>
                        <a:ext cx="822" cy="220"/>
                        <a:chOff x="240" y="720"/>
                        <a:chExt cx="3980" cy="1064"/>
                      </a:xfrm>
                    </p:grpSpPr>
                    <p:sp>
                      <p:nvSpPr>
                        <p:cNvPr id="33857" name="Freeform 65"/>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33858" name="Freeform 66"/>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nvGrpSpPr>
                      <p:cNvPr id="33859" name="Group 67"/>
                      <p:cNvGrpSpPr>
                        <a:grpSpLocks/>
                      </p:cNvGrpSpPr>
                      <p:nvPr/>
                    </p:nvGrpSpPr>
                    <p:grpSpPr bwMode="auto">
                      <a:xfrm>
                        <a:off x="3291" y="283"/>
                        <a:ext cx="823" cy="220"/>
                        <a:chOff x="240" y="720"/>
                        <a:chExt cx="3980" cy="1064"/>
                      </a:xfrm>
                    </p:grpSpPr>
                    <p:sp>
                      <p:nvSpPr>
                        <p:cNvPr id="33860" name="Freeform 68"/>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33861" name="Freeform 69"/>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nvGrpSpPr>
                      <p:cNvPr id="33862" name="Group 70"/>
                      <p:cNvGrpSpPr>
                        <a:grpSpLocks/>
                      </p:cNvGrpSpPr>
                      <p:nvPr/>
                    </p:nvGrpSpPr>
                    <p:grpSpPr bwMode="auto">
                      <a:xfrm>
                        <a:off x="4114" y="283"/>
                        <a:ext cx="823" cy="220"/>
                        <a:chOff x="240" y="720"/>
                        <a:chExt cx="3980" cy="1064"/>
                      </a:xfrm>
                    </p:grpSpPr>
                    <p:sp>
                      <p:nvSpPr>
                        <p:cNvPr id="33863" name="Freeform 71"/>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33864" name="Freeform 72"/>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nvGrpSpPr>
                      <p:cNvPr id="33865" name="Group 73"/>
                      <p:cNvGrpSpPr>
                        <a:grpSpLocks/>
                      </p:cNvGrpSpPr>
                      <p:nvPr/>
                    </p:nvGrpSpPr>
                    <p:grpSpPr bwMode="auto">
                      <a:xfrm>
                        <a:off x="4937" y="283"/>
                        <a:ext cx="823" cy="220"/>
                        <a:chOff x="240" y="720"/>
                        <a:chExt cx="3980" cy="1064"/>
                      </a:xfrm>
                    </p:grpSpPr>
                    <p:sp>
                      <p:nvSpPr>
                        <p:cNvPr id="33866" name="Freeform 74"/>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33867" name="Freeform 75"/>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grpSp>
                  <p:nvGrpSpPr>
                    <p:cNvPr id="33868" name="Group 76"/>
                    <p:cNvGrpSpPr>
                      <a:grpSpLocks/>
                    </p:cNvGrpSpPr>
                    <p:nvPr/>
                  </p:nvGrpSpPr>
                  <p:grpSpPr bwMode="auto">
                    <a:xfrm>
                      <a:off x="3378" y="463"/>
                      <a:ext cx="418" cy="112"/>
                      <a:chOff x="240" y="720"/>
                      <a:chExt cx="3980" cy="1064"/>
                    </a:xfrm>
                  </p:grpSpPr>
                  <p:sp>
                    <p:nvSpPr>
                      <p:cNvPr id="33869" name="Freeform 77"/>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33870" name="Freeform 78"/>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nvGrpSpPr>
                    <p:cNvPr id="33871" name="Group 79"/>
                    <p:cNvGrpSpPr>
                      <a:grpSpLocks/>
                    </p:cNvGrpSpPr>
                    <p:nvPr/>
                  </p:nvGrpSpPr>
                  <p:grpSpPr bwMode="auto">
                    <a:xfrm>
                      <a:off x="3796" y="463"/>
                      <a:ext cx="419" cy="112"/>
                      <a:chOff x="240" y="720"/>
                      <a:chExt cx="3980" cy="1064"/>
                    </a:xfrm>
                  </p:grpSpPr>
                  <p:sp>
                    <p:nvSpPr>
                      <p:cNvPr id="33872" name="Freeform 80"/>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33873" name="Freeform 81"/>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nvGrpSpPr>
                    <p:cNvPr id="33874" name="Group 82"/>
                    <p:cNvGrpSpPr>
                      <a:grpSpLocks/>
                    </p:cNvGrpSpPr>
                    <p:nvPr/>
                  </p:nvGrpSpPr>
                  <p:grpSpPr bwMode="auto">
                    <a:xfrm>
                      <a:off x="4215" y="463"/>
                      <a:ext cx="418" cy="112"/>
                      <a:chOff x="1646" y="283"/>
                      <a:chExt cx="823" cy="220"/>
                    </a:xfrm>
                  </p:grpSpPr>
                  <p:sp>
                    <p:nvSpPr>
                      <p:cNvPr id="33875" name="Freeform 83"/>
                      <p:cNvSpPr>
                        <a:spLocks/>
                      </p:cNvSpPr>
                      <p:nvPr/>
                    </p:nvSpPr>
                    <p:spPr bwMode="auto">
                      <a:xfrm>
                        <a:off x="1646" y="283"/>
                        <a:ext cx="416" cy="220"/>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33876" name="Freeform 84"/>
                      <p:cNvSpPr>
                        <a:spLocks/>
                      </p:cNvSpPr>
                      <p:nvPr/>
                    </p:nvSpPr>
                    <p:spPr bwMode="auto">
                      <a:xfrm>
                        <a:off x="2053" y="283"/>
                        <a:ext cx="416" cy="220"/>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nvGrpSpPr>
                    <p:cNvPr id="33877" name="Group 85"/>
                    <p:cNvGrpSpPr>
                      <a:grpSpLocks/>
                    </p:cNvGrpSpPr>
                    <p:nvPr/>
                  </p:nvGrpSpPr>
                  <p:grpSpPr bwMode="auto">
                    <a:xfrm>
                      <a:off x="4633" y="463"/>
                      <a:ext cx="418" cy="112"/>
                      <a:chOff x="240" y="720"/>
                      <a:chExt cx="3980" cy="1064"/>
                    </a:xfrm>
                  </p:grpSpPr>
                  <p:sp>
                    <p:nvSpPr>
                      <p:cNvPr id="33878" name="Freeform 86"/>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33879" name="Freeform 87"/>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sp>
                  <p:nvSpPr>
                    <p:cNvPr id="33880" name="Freeform 88"/>
                    <p:cNvSpPr>
                      <a:spLocks/>
                    </p:cNvSpPr>
                    <p:nvPr/>
                  </p:nvSpPr>
                  <p:spPr bwMode="auto">
                    <a:xfrm>
                      <a:off x="5051" y="463"/>
                      <a:ext cx="211" cy="112"/>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grpSp>
              <p:nvGrpSpPr>
                <p:cNvPr id="33881" name="Group 89"/>
                <p:cNvGrpSpPr>
                  <a:grpSpLocks/>
                </p:cNvGrpSpPr>
                <p:nvPr userDrawn="1"/>
              </p:nvGrpSpPr>
              <p:grpSpPr bwMode="auto">
                <a:xfrm>
                  <a:off x="8" y="32"/>
                  <a:ext cx="568" cy="608"/>
                  <a:chOff x="8" y="32"/>
                  <a:chExt cx="568" cy="608"/>
                </a:xfrm>
              </p:grpSpPr>
              <p:sp>
                <p:nvSpPr>
                  <p:cNvPr id="33882" name="Freeform 90"/>
                  <p:cNvSpPr>
                    <a:spLocks/>
                  </p:cNvSpPr>
                  <p:nvPr userDrawn="1"/>
                </p:nvSpPr>
                <p:spPr bwMode="auto">
                  <a:xfrm>
                    <a:off x="20" y="54"/>
                    <a:ext cx="556" cy="586"/>
                  </a:xfrm>
                  <a:custGeom>
                    <a:avLst/>
                    <a:gdLst/>
                    <a:ahLst/>
                    <a:cxnLst>
                      <a:cxn ang="0">
                        <a:pos x="1183" y="0"/>
                      </a:cxn>
                      <a:cxn ang="0">
                        <a:pos x="278" y="1706"/>
                      </a:cxn>
                      <a:cxn ang="0">
                        <a:pos x="2006" y="913"/>
                      </a:cxn>
                      <a:cxn ang="0">
                        <a:pos x="735" y="1519"/>
                      </a:cxn>
                      <a:cxn ang="0">
                        <a:pos x="1661" y="1060"/>
                      </a:cxn>
                      <a:cxn ang="0">
                        <a:pos x="1060" y="1394"/>
                      </a:cxn>
                      <a:cxn ang="0">
                        <a:pos x="1489" y="1187"/>
                      </a:cxn>
                      <a:cxn ang="0">
                        <a:pos x="1255" y="1355"/>
                      </a:cxn>
                      <a:cxn ang="0">
                        <a:pos x="1430" y="1221"/>
                      </a:cxn>
                      <a:cxn ang="0">
                        <a:pos x="1144" y="1403"/>
                      </a:cxn>
                      <a:cxn ang="0">
                        <a:pos x="1611" y="1144"/>
                      </a:cxn>
                      <a:cxn ang="0">
                        <a:pos x="843" y="1503"/>
                      </a:cxn>
                      <a:cxn ang="0">
                        <a:pos x="1876" y="960"/>
                      </a:cxn>
                      <a:cxn ang="0">
                        <a:pos x="474" y="1620"/>
                      </a:cxn>
                      <a:cxn ang="0">
                        <a:pos x="1158" y="267"/>
                      </a:cxn>
                      <a:cxn ang="0">
                        <a:pos x="1183" y="0"/>
                      </a:cxn>
                    </a:cxnLst>
                    <a:rect l="0" t="0" r="r" b="b"/>
                    <a:pathLst>
                      <a:path w="2570" h="2766">
                        <a:moveTo>
                          <a:pt x="1183" y="0"/>
                        </a:moveTo>
                        <a:cubicBezTo>
                          <a:pt x="31" y="34"/>
                          <a:pt x="0" y="1232"/>
                          <a:pt x="278" y="1706"/>
                        </a:cubicBezTo>
                        <a:cubicBezTo>
                          <a:pt x="888" y="2766"/>
                          <a:pt x="2570" y="2078"/>
                          <a:pt x="2006" y="913"/>
                        </a:cubicBezTo>
                        <a:cubicBezTo>
                          <a:pt x="1480" y="86"/>
                          <a:pt x="309" y="751"/>
                          <a:pt x="735" y="1519"/>
                        </a:cubicBezTo>
                        <a:cubicBezTo>
                          <a:pt x="1085" y="2095"/>
                          <a:pt x="2037" y="1686"/>
                          <a:pt x="1661" y="1060"/>
                        </a:cubicBezTo>
                        <a:cubicBezTo>
                          <a:pt x="1411" y="668"/>
                          <a:pt x="776" y="977"/>
                          <a:pt x="1060" y="1394"/>
                        </a:cubicBezTo>
                        <a:cubicBezTo>
                          <a:pt x="1252" y="1653"/>
                          <a:pt x="1647" y="1455"/>
                          <a:pt x="1489" y="1187"/>
                        </a:cubicBezTo>
                        <a:cubicBezTo>
                          <a:pt x="1389" y="1046"/>
                          <a:pt x="1055" y="1113"/>
                          <a:pt x="1255" y="1355"/>
                        </a:cubicBezTo>
                        <a:cubicBezTo>
                          <a:pt x="1185" y="1378"/>
                          <a:pt x="1221" y="1037"/>
                          <a:pt x="1430" y="1221"/>
                        </a:cubicBezTo>
                        <a:cubicBezTo>
                          <a:pt x="1522" y="1329"/>
                          <a:pt x="1328" y="1570"/>
                          <a:pt x="1144" y="1403"/>
                        </a:cubicBezTo>
                        <a:cubicBezTo>
                          <a:pt x="869" y="1019"/>
                          <a:pt x="1486" y="835"/>
                          <a:pt x="1611" y="1144"/>
                        </a:cubicBezTo>
                        <a:cubicBezTo>
                          <a:pt x="1803" y="1494"/>
                          <a:pt x="1244" y="1970"/>
                          <a:pt x="843" y="1503"/>
                        </a:cubicBezTo>
                        <a:cubicBezTo>
                          <a:pt x="467" y="868"/>
                          <a:pt x="1441" y="259"/>
                          <a:pt x="1876" y="960"/>
                        </a:cubicBezTo>
                        <a:cubicBezTo>
                          <a:pt x="2288" y="1625"/>
                          <a:pt x="1142" y="2588"/>
                          <a:pt x="474" y="1620"/>
                        </a:cubicBezTo>
                        <a:cubicBezTo>
                          <a:pt x="341" y="1336"/>
                          <a:pt x="221" y="417"/>
                          <a:pt x="1158" y="267"/>
                        </a:cubicBezTo>
                        <a:lnTo>
                          <a:pt x="1183" y="0"/>
                        </a:lnTo>
                        <a:close/>
                      </a:path>
                    </a:pathLst>
                  </a:custGeom>
                  <a:solidFill>
                    <a:schemeClr val="bg2"/>
                  </a:solidFill>
                  <a:ln w="12700" cap="flat" cmpd="sng">
                    <a:noFill/>
                    <a:prstDash val="solid"/>
                    <a:round/>
                    <a:headEnd type="none" w="med" len="med"/>
                    <a:tailEnd type="none" w="med" len="med"/>
                  </a:ln>
                  <a:effectLst/>
                </p:spPr>
                <p:txBody>
                  <a:bodyPr wrap="none" anchor="ctr"/>
                  <a:lstStyle/>
                  <a:p>
                    <a:endParaRPr lang="en-US"/>
                  </a:p>
                </p:txBody>
              </p:sp>
              <p:sp>
                <p:nvSpPr>
                  <p:cNvPr id="33883" name="Freeform 91"/>
                  <p:cNvSpPr>
                    <a:spLocks/>
                  </p:cNvSpPr>
                  <p:nvPr userDrawn="1"/>
                </p:nvSpPr>
                <p:spPr bwMode="auto">
                  <a:xfrm>
                    <a:off x="8" y="32"/>
                    <a:ext cx="556" cy="586"/>
                  </a:xfrm>
                  <a:custGeom>
                    <a:avLst/>
                    <a:gdLst/>
                    <a:ahLst/>
                    <a:cxnLst>
                      <a:cxn ang="0">
                        <a:pos x="1183" y="0"/>
                      </a:cxn>
                      <a:cxn ang="0">
                        <a:pos x="278" y="1706"/>
                      </a:cxn>
                      <a:cxn ang="0">
                        <a:pos x="2006" y="913"/>
                      </a:cxn>
                      <a:cxn ang="0">
                        <a:pos x="735" y="1519"/>
                      </a:cxn>
                      <a:cxn ang="0">
                        <a:pos x="1661" y="1060"/>
                      </a:cxn>
                      <a:cxn ang="0">
                        <a:pos x="1060" y="1394"/>
                      </a:cxn>
                      <a:cxn ang="0">
                        <a:pos x="1489" y="1187"/>
                      </a:cxn>
                      <a:cxn ang="0">
                        <a:pos x="1255" y="1355"/>
                      </a:cxn>
                      <a:cxn ang="0">
                        <a:pos x="1430" y="1221"/>
                      </a:cxn>
                      <a:cxn ang="0">
                        <a:pos x="1144" y="1403"/>
                      </a:cxn>
                      <a:cxn ang="0">
                        <a:pos x="1611" y="1144"/>
                      </a:cxn>
                      <a:cxn ang="0">
                        <a:pos x="843" y="1503"/>
                      </a:cxn>
                      <a:cxn ang="0">
                        <a:pos x="1876" y="960"/>
                      </a:cxn>
                      <a:cxn ang="0">
                        <a:pos x="474" y="1620"/>
                      </a:cxn>
                      <a:cxn ang="0">
                        <a:pos x="1158" y="267"/>
                      </a:cxn>
                      <a:cxn ang="0">
                        <a:pos x="1183" y="0"/>
                      </a:cxn>
                    </a:cxnLst>
                    <a:rect l="0" t="0" r="r" b="b"/>
                    <a:pathLst>
                      <a:path w="2570" h="2766">
                        <a:moveTo>
                          <a:pt x="1183" y="0"/>
                        </a:moveTo>
                        <a:cubicBezTo>
                          <a:pt x="31" y="34"/>
                          <a:pt x="0" y="1232"/>
                          <a:pt x="278" y="1706"/>
                        </a:cubicBezTo>
                        <a:cubicBezTo>
                          <a:pt x="888" y="2766"/>
                          <a:pt x="2570" y="2078"/>
                          <a:pt x="2006" y="913"/>
                        </a:cubicBezTo>
                        <a:cubicBezTo>
                          <a:pt x="1480" y="86"/>
                          <a:pt x="309" y="751"/>
                          <a:pt x="735" y="1519"/>
                        </a:cubicBezTo>
                        <a:cubicBezTo>
                          <a:pt x="1085" y="2095"/>
                          <a:pt x="2037" y="1686"/>
                          <a:pt x="1661" y="1060"/>
                        </a:cubicBezTo>
                        <a:cubicBezTo>
                          <a:pt x="1411" y="668"/>
                          <a:pt x="776" y="977"/>
                          <a:pt x="1060" y="1394"/>
                        </a:cubicBezTo>
                        <a:cubicBezTo>
                          <a:pt x="1252" y="1653"/>
                          <a:pt x="1647" y="1455"/>
                          <a:pt x="1489" y="1187"/>
                        </a:cubicBezTo>
                        <a:cubicBezTo>
                          <a:pt x="1389" y="1046"/>
                          <a:pt x="1055" y="1113"/>
                          <a:pt x="1255" y="1355"/>
                        </a:cubicBezTo>
                        <a:cubicBezTo>
                          <a:pt x="1185" y="1378"/>
                          <a:pt x="1221" y="1037"/>
                          <a:pt x="1430" y="1221"/>
                        </a:cubicBezTo>
                        <a:cubicBezTo>
                          <a:pt x="1522" y="1329"/>
                          <a:pt x="1328" y="1570"/>
                          <a:pt x="1144" y="1403"/>
                        </a:cubicBezTo>
                        <a:cubicBezTo>
                          <a:pt x="869" y="1019"/>
                          <a:pt x="1486" y="835"/>
                          <a:pt x="1611" y="1144"/>
                        </a:cubicBezTo>
                        <a:cubicBezTo>
                          <a:pt x="1803" y="1494"/>
                          <a:pt x="1244" y="1970"/>
                          <a:pt x="843" y="1503"/>
                        </a:cubicBezTo>
                        <a:cubicBezTo>
                          <a:pt x="467" y="868"/>
                          <a:pt x="1441" y="259"/>
                          <a:pt x="1876" y="960"/>
                        </a:cubicBezTo>
                        <a:cubicBezTo>
                          <a:pt x="2288" y="1625"/>
                          <a:pt x="1142" y="2588"/>
                          <a:pt x="474" y="1620"/>
                        </a:cubicBezTo>
                        <a:cubicBezTo>
                          <a:pt x="341" y="1336"/>
                          <a:pt x="221" y="417"/>
                          <a:pt x="1158" y="267"/>
                        </a:cubicBezTo>
                        <a:lnTo>
                          <a:pt x="1183" y="0"/>
                        </a:lnTo>
                        <a:close/>
                      </a:path>
                    </a:pathLst>
                  </a:custGeom>
                  <a:solidFill>
                    <a:schemeClr val="accent1"/>
                  </a:solidFill>
                  <a:ln w="12700" cap="flat" cmpd="sng">
                    <a:noFill/>
                    <a:prstDash val="solid"/>
                    <a:round/>
                    <a:headEnd type="none" w="med" len="med"/>
                    <a:tailEnd type="none" w="med" len="med"/>
                  </a:ln>
                  <a:effectLst/>
                </p:spPr>
                <p:txBody>
                  <a:bodyPr wrap="none" anchor="ctr"/>
                  <a:lstStyle/>
                  <a:p>
                    <a:endParaRPr lang="en-US"/>
                  </a:p>
                </p:txBody>
              </p:sp>
            </p:grpSp>
            <p:sp>
              <p:nvSpPr>
                <p:cNvPr id="33884" name="Freeform 92"/>
                <p:cNvSpPr>
                  <a:spLocks/>
                </p:cNvSpPr>
                <p:nvPr userDrawn="1"/>
              </p:nvSpPr>
              <p:spPr bwMode="auto">
                <a:xfrm flipH="1">
                  <a:off x="5176" y="54"/>
                  <a:ext cx="556" cy="586"/>
                </a:xfrm>
                <a:custGeom>
                  <a:avLst/>
                  <a:gdLst/>
                  <a:ahLst/>
                  <a:cxnLst>
                    <a:cxn ang="0">
                      <a:pos x="1183" y="0"/>
                    </a:cxn>
                    <a:cxn ang="0">
                      <a:pos x="278" y="1706"/>
                    </a:cxn>
                    <a:cxn ang="0">
                      <a:pos x="2006" y="913"/>
                    </a:cxn>
                    <a:cxn ang="0">
                      <a:pos x="735" y="1519"/>
                    </a:cxn>
                    <a:cxn ang="0">
                      <a:pos x="1661" y="1060"/>
                    </a:cxn>
                    <a:cxn ang="0">
                      <a:pos x="1060" y="1394"/>
                    </a:cxn>
                    <a:cxn ang="0">
                      <a:pos x="1489" y="1187"/>
                    </a:cxn>
                    <a:cxn ang="0">
                      <a:pos x="1255" y="1355"/>
                    </a:cxn>
                    <a:cxn ang="0">
                      <a:pos x="1430" y="1221"/>
                    </a:cxn>
                    <a:cxn ang="0">
                      <a:pos x="1144" y="1403"/>
                    </a:cxn>
                    <a:cxn ang="0">
                      <a:pos x="1611" y="1144"/>
                    </a:cxn>
                    <a:cxn ang="0">
                      <a:pos x="843" y="1503"/>
                    </a:cxn>
                    <a:cxn ang="0">
                      <a:pos x="1876" y="960"/>
                    </a:cxn>
                    <a:cxn ang="0">
                      <a:pos x="474" y="1620"/>
                    </a:cxn>
                    <a:cxn ang="0">
                      <a:pos x="1158" y="267"/>
                    </a:cxn>
                    <a:cxn ang="0">
                      <a:pos x="1183" y="0"/>
                    </a:cxn>
                  </a:cxnLst>
                  <a:rect l="0" t="0" r="r" b="b"/>
                  <a:pathLst>
                    <a:path w="2570" h="2766">
                      <a:moveTo>
                        <a:pt x="1183" y="0"/>
                      </a:moveTo>
                      <a:cubicBezTo>
                        <a:pt x="31" y="34"/>
                        <a:pt x="0" y="1232"/>
                        <a:pt x="278" y="1706"/>
                      </a:cubicBezTo>
                      <a:cubicBezTo>
                        <a:pt x="888" y="2766"/>
                        <a:pt x="2570" y="2078"/>
                        <a:pt x="2006" y="913"/>
                      </a:cubicBezTo>
                      <a:cubicBezTo>
                        <a:pt x="1480" y="86"/>
                        <a:pt x="309" y="751"/>
                        <a:pt x="735" y="1519"/>
                      </a:cubicBezTo>
                      <a:cubicBezTo>
                        <a:pt x="1085" y="2095"/>
                        <a:pt x="2037" y="1686"/>
                        <a:pt x="1661" y="1060"/>
                      </a:cubicBezTo>
                      <a:cubicBezTo>
                        <a:pt x="1411" y="668"/>
                        <a:pt x="776" y="977"/>
                        <a:pt x="1060" y="1394"/>
                      </a:cubicBezTo>
                      <a:cubicBezTo>
                        <a:pt x="1252" y="1653"/>
                        <a:pt x="1647" y="1455"/>
                        <a:pt x="1489" y="1187"/>
                      </a:cubicBezTo>
                      <a:cubicBezTo>
                        <a:pt x="1389" y="1046"/>
                        <a:pt x="1055" y="1113"/>
                        <a:pt x="1255" y="1355"/>
                      </a:cubicBezTo>
                      <a:cubicBezTo>
                        <a:pt x="1185" y="1378"/>
                        <a:pt x="1221" y="1037"/>
                        <a:pt x="1430" y="1221"/>
                      </a:cubicBezTo>
                      <a:cubicBezTo>
                        <a:pt x="1522" y="1329"/>
                        <a:pt x="1328" y="1570"/>
                        <a:pt x="1144" y="1403"/>
                      </a:cubicBezTo>
                      <a:cubicBezTo>
                        <a:pt x="869" y="1019"/>
                        <a:pt x="1486" y="835"/>
                        <a:pt x="1611" y="1144"/>
                      </a:cubicBezTo>
                      <a:cubicBezTo>
                        <a:pt x="1803" y="1494"/>
                        <a:pt x="1244" y="1970"/>
                        <a:pt x="843" y="1503"/>
                      </a:cubicBezTo>
                      <a:cubicBezTo>
                        <a:pt x="467" y="868"/>
                        <a:pt x="1441" y="259"/>
                        <a:pt x="1876" y="960"/>
                      </a:cubicBezTo>
                      <a:cubicBezTo>
                        <a:pt x="2288" y="1625"/>
                        <a:pt x="1142" y="2588"/>
                        <a:pt x="474" y="1620"/>
                      </a:cubicBezTo>
                      <a:cubicBezTo>
                        <a:pt x="341" y="1336"/>
                        <a:pt x="221" y="417"/>
                        <a:pt x="1158" y="267"/>
                      </a:cubicBezTo>
                      <a:lnTo>
                        <a:pt x="1183" y="0"/>
                      </a:lnTo>
                      <a:close/>
                    </a:path>
                  </a:pathLst>
                </a:custGeom>
                <a:solidFill>
                  <a:schemeClr val="bg2"/>
                </a:solidFill>
                <a:ln w="12700" cap="flat" cmpd="sng">
                  <a:noFill/>
                  <a:prstDash val="solid"/>
                  <a:round/>
                  <a:headEnd type="none" w="med" len="med"/>
                  <a:tailEnd type="none" w="med" len="med"/>
                </a:ln>
                <a:effectLst/>
              </p:spPr>
              <p:txBody>
                <a:bodyPr wrap="none" anchor="ctr"/>
                <a:lstStyle/>
                <a:p>
                  <a:endParaRPr lang="en-US"/>
                </a:p>
              </p:txBody>
            </p:sp>
            <p:sp>
              <p:nvSpPr>
                <p:cNvPr id="33885" name="Freeform 93"/>
                <p:cNvSpPr>
                  <a:spLocks/>
                </p:cNvSpPr>
                <p:nvPr userDrawn="1"/>
              </p:nvSpPr>
              <p:spPr bwMode="auto">
                <a:xfrm flipH="1">
                  <a:off x="5164" y="32"/>
                  <a:ext cx="556" cy="586"/>
                </a:xfrm>
                <a:custGeom>
                  <a:avLst/>
                  <a:gdLst/>
                  <a:ahLst/>
                  <a:cxnLst>
                    <a:cxn ang="0">
                      <a:pos x="1183" y="0"/>
                    </a:cxn>
                    <a:cxn ang="0">
                      <a:pos x="278" y="1706"/>
                    </a:cxn>
                    <a:cxn ang="0">
                      <a:pos x="2006" y="913"/>
                    </a:cxn>
                    <a:cxn ang="0">
                      <a:pos x="735" y="1519"/>
                    </a:cxn>
                    <a:cxn ang="0">
                      <a:pos x="1661" y="1060"/>
                    </a:cxn>
                    <a:cxn ang="0">
                      <a:pos x="1060" y="1394"/>
                    </a:cxn>
                    <a:cxn ang="0">
                      <a:pos x="1489" y="1187"/>
                    </a:cxn>
                    <a:cxn ang="0">
                      <a:pos x="1255" y="1355"/>
                    </a:cxn>
                    <a:cxn ang="0">
                      <a:pos x="1430" y="1221"/>
                    </a:cxn>
                    <a:cxn ang="0">
                      <a:pos x="1144" y="1403"/>
                    </a:cxn>
                    <a:cxn ang="0">
                      <a:pos x="1611" y="1144"/>
                    </a:cxn>
                    <a:cxn ang="0">
                      <a:pos x="843" y="1503"/>
                    </a:cxn>
                    <a:cxn ang="0">
                      <a:pos x="1876" y="960"/>
                    </a:cxn>
                    <a:cxn ang="0">
                      <a:pos x="474" y="1620"/>
                    </a:cxn>
                    <a:cxn ang="0">
                      <a:pos x="1158" y="267"/>
                    </a:cxn>
                    <a:cxn ang="0">
                      <a:pos x="1183" y="0"/>
                    </a:cxn>
                  </a:cxnLst>
                  <a:rect l="0" t="0" r="r" b="b"/>
                  <a:pathLst>
                    <a:path w="2570" h="2766">
                      <a:moveTo>
                        <a:pt x="1183" y="0"/>
                      </a:moveTo>
                      <a:cubicBezTo>
                        <a:pt x="31" y="34"/>
                        <a:pt x="0" y="1232"/>
                        <a:pt x="278" y="1706"/>
                      </a:cubicBezTo>
                      <a:cubicBezTo>
                        <a:pt x="888" y="2766"/>
                        <a:pt x="2570" y="2078"/>
                        <a:pt x="2006" y="913"/>
                      </a:cubicBezTo>
                      <a:cubicBezTo>
                        <a:pt x="1480" y="86"/>
                        <a:pt x="309" y="751"/>
                        <a:pt x="735" y="1519"/>
                      </a:cubicBezTo>
                      <a:cubicBezTo>
                        <a:pt x="1085" y="2095"/>
                        <a:pt x="2037" y="1686"/>
                        <a:pt x="1661" y="1060"/>
                      </a:cubicBezTo>
                      <a:cubicBezTo>
                        <a:pt x="1411" y="668"/>
                        <a:pt x="776" y="977"/>
                        <a:pt x="1060" y="1394"/>
                      </a:cubicBezTo>
                      <a:cubicBezTo>
                        <a:pt x="1252" y="1653"/>
                        <a:pt x="1647" y="1455"/>
                        <a:pt x="1489" y="1187"/>
                      </a:cubicBezTo>
                      <a:cubicBezTo>
                        <a:pt x="1389" y="1046"/>
                        <a:pt x="1055" y="1113"/>
                        <a:pt x="1255" y="1355"/>
                      </a:cubicBezTo>
                      <a:cubicBezTo>
                        <a:pt x="1185" y="1378"/>
                        <a:pt x="1221" y="1037"/>
                        <a:pt x="1430" y="1221"/>
                      </a:cubicBezTo>
                      <a:cubicBezTo>
                        <a:pt x="1522" y="1329"/>
                        <a:pt x="1328" y="1570"/>
                        <a:pt x="1144" y="1403"/>
                      </a:cubicBezTo>
                      <a:cubicBezTo>
                        <a:pt x="869" y="1019"/>
                        <a:pt x="1486" y="835"/>
                        <a:pt x="1611" y="1144"/>
                      </a:cubicBezTo>
                      <a:cubicBezTo>
                        <a:pt x="1803" y="1494"/>
                        <a:pt x="1244" y="1970"/>
                        <a:pt x="843" y="1503"/>
                      </a:cubicBezTo>
                      <a:cubicBezTo>
                        <a:pt x="467" y="868"/>
                        <a:pt x="1441" y="259"/>
                        <a:pt x="1876" y="960"/>
                      </a:cubicBezTo>
                      <a:cubicBezTo>
                        <a:pt x="2288" y="1625"/>
                        <a:pt x="1142" y="2588"/>
                        <a:pt x="474" y="1620"/>
                      </a:cubicBezTo>
                      <a:cubicBezTo>
                        <a:pt x="341" y="1336"/>
                        <a:pt x="221" y="417"/>
                        <a:pt x="1158" y="267"/>
                      </a:cubicBezTo>
                      <a:lnTo>
                        <a:pt x="1183" y="0"/>
                      </a:lnTo>
                      <a:close/>
                    </a:path>
                  </a:pathLst>
                </a:custGeom>
                <a:solidFill>
                  <a:schemeClr val="accent1"/>
                </a:solidFill>
                <a:ln w="12700" cap="flat" cmpd="sng">
                  <a:noFill/>
                  <a:prstDash val="solid"/>
                  <a:round/>
                  <a:headEnd type="none" w="med" len="med"/>
                  <a:tailEnd type="none" w="med" len="med"/>
                </a:ln>
                <a:effectLst/>
              </p:spPr>
              <p:txBody>
                <a:bodyPr wrap="none" anchor="ctr"/>
                <a:lstStyle/>
                <a:p>
                  <a:endParaRPr lang="en-US"/>
                </a:p>
              </p:txBody>
            </p:sp>
            <p:sp>
              <p:nvSpPr>
                <p:cNvPr id="33886" name="Rectangle 94"/>
                <p:cNvSpPr>
                  <a:spLocks noChangeArrowheads="1"/>
                </p:cNvSpPr>
                <p:nvPr userDrawn="1"/>
              </p:nvSpPr>
              <p:spPr bwMode="auto">
                <a:xfrm>
                  <a:off x="248" y="32"/>
                  <a:ext cx="5232" cy="56"/>
                </a:xfrm>
                <a:prstGeom prst="rect">
                  <a:avLst/>
                </a:prstGeom>
                <a:solidFill>
                  <a:schemeClr val="accent1"/>
                </a:solidFill>
                <a:ln w="9525">
                  <a:noFill/>
                  <a:miter lim="800000"/>
                  <a:headEnd/>
                  <a:tailEnd/>
                </a:ln>
                <a:effectLst/>
              </p:spPr>
              <p:txBody>
                <a:bodyPr wrap="none" anchor="ctr"/>
                <a:lstStyle/>
                <a:p>
                  <a:endParaRPr lang="en-US"/>
                </a:p>
              </p:txBody>
            </p:sp>
          </p:grpSp>
          <p:sp>
            <p:nvSpPr>
              <p:cNvPr id="33897" name="Rectangle 105"/>
              <p:cNvSpPr>
                <a:spLocks noChangeArrowheads="1"/>
              </p:cNvSpPr>
              <p:nvPr userDrawn="1"/>
            </p:nvSpPr>
            <p:spPr bwMode="hidden">
              <a:xfrm>
                <a:off x="480" y="2509"/>
                <a:ext cx="4786" cy="192"/>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endParaRPr lang="en-US"/>
              </a:p>
            </p:txBody>
          </p:sp>
        </p:grpSp>
        <p:grpSp>
          <p:nvGrpSpPr>
            <p:cNvPr id="33900" name="Group 108"/>
            <p:cNvGrpSpPr>
              <a:grpSpLocks/>
            </p:cNvGrpSpPr>
            <p:nvPr userDrawn="1"/>
          </p:nvGrpSpPr>
          <p:grpSpPr bwMode="auto">
            <a:xfrm>
              <a:off x="192" y="2592"/>
              <a:ext cx="240" cy="1152"/>
              <a:chOff x="192" y="2592"/>
              <a:chExt cx="384" cy="1728"/>
            </a:xfrm>
          </p:grpSpPr>
          <p:sp>
            <p:nvSpPr>
              <p:cNvPr id="33901" name="AutoShape 109"/>
              <p:cNvSpPr>
                <a:spLocks noChangeArrowheads="1"/>
              </p:cNvSpPr>
              <p:nvPr/>
            </p:nvSpPr>
            <p:spPr bwMode="ltGray">
              <a:xfrm>
                <a:off x="192" y="2592"/>
                <a:ext cx="96" cy="1728"/>
              </a:xfrm>
              <a:prstGeom prst="roundRect">
                <a:avLst>
                  <a:gd name="adj" fmla="val 50000"/>
                </a:avLst>
              </a:prstGeom>
              <a:gradFill rotWithShape="0">
                <a:gsLst>
                  <a:gs pos="0">
                    <a:schemeClr val="bg1"/>
                  </a:gs>
                  <a:gs pos="100000">
                    <a:schemeClr val="accent1"/>
                  </a:gs>
                </a:gsLst>
                <a:lin ang="0" scaled="1"/>
              </a:gradFill>
              <a:ln w="9525">
                <a:noFill/>
                <a:round/>
                <a:headEnd/>
                <a:tailEnd/>
              </a:ln>
              <a:effectLst/>
            </p:spPr>
            <p:txBody>
              <a:bodyPr wrap="none" anchor="ctr"/>
              <a:lstStyle/>
              <a:p>
                <a:endParaRPr lang="en-US"/>
              </a:p>
            </p:txBody>
          </p:sp>
          <p:sp>
            <p:nvSpPr>
              <p:cNvPr id="33902" name="AutoShape 110"/>
              <p:cNvSpPr>
                <a:spLocks noChangeArrowheads="1"/>
              </p:cNvSpPr>
              <p:nvPr/>
            </p:nvSpPr>
            <p:spPr bwMode="ltGray">
              <a:xfrm>
                <a:off x="336" y="2592"/>
                <a:ext cx="96" cy="1728"/>
              </a:xfrm>
              <a:prstGeom prst="roundRect">
                <a:avLst>
                  <a:gd name="adj" fmla="val 50000"/>
                </a:avLst>
              </a:prstGeom>
              <a:gradFill rotWithShape="0">
                <a:gsLst>
                  <a:gs pos="0">
                    <a:schemeClr val="bg1"/>
                  </a:gs>
                  <a:gs pos="100000">
                    <a:schemeClr val="accent1"/>
                  </a:gs>
                </a:gsLst>
                <a:lin ang="0" scaled="1"/>
              </a:gradFill>
              <a:ln w="9525">
                <a:noFill/>
                <a:round/>
                <a:headEnd/>
                <a:tailEnd/>
              </a:ln>
              <a:effectLst/>
            </p:spPr>
            <p:txBody>
              <a:bodyPr wrap="none" anchor="ctr"/>
              <a:lstStyle/>
              <a:p>
                <a:endParaRPr lang="en-US"/>
              </a:p>
            </p:txBody>
          </p:sp>
          <p:sp>
            <p:nvSpPr>
              <p:cNvPr id="33903" name="AutoShape 111"/>
              <p:cNvSpPr>
                <a:spLocks noChangeArrowheads="1"/>
              </p:cNvSpPr>
              <p:nvPr/>
            </p:nvSpPr>
            <p:spPr bwMode="ltGray">
              <a:xfrm>
                <a:off x="480" y="2592"/>
                <a:ext cx="96" cy="1728"/>
              </a:xfrm>
              <a:prstGeom prst="roundRect">
                <a:avLst>
                  <a:gd name="adj" fmla="val 50000"/>
                </a:avLst>
              </a:prstGeom>
              <a:gradFill rotWithShape="0">
                <a:gsLst>
                  <a:gs pos="0">
                    <a:schemeClr val="bg1"/>
                  </a:gs>
                  <a:gs pos="100000">
                    <a:schemeClr val="accent1"/>
                  </a:gs>
                </a:gsLst>
                <a:lin ang="0" scaled="1"/>
              </a:gradFill>
              <a:ln w="9525">
                <a:noFill/>
                <a:round/>
                <a:headEnd/>
                <a:tailEnd/>
              </a:ln>
              <a:effectLst/>
            </p:spPr>
            <p:txBody>
              <a:bodyPr wrap="none" anchor="ctr"/>
              <a:lstStyle/>
              <a:p>
                <a:endParaRPr lang="en-US"/>
              </a:p>
            </p:txBody>
          </p:sp>
        </p:grpSp>
        <p:grpSp>
          <p:nvGrpSpPr>
            <p:cNvPr id="33904" name="Group 112"/>
            <p:cNvGrpSpPr>
              <a:grpSpLocks/>
            </p:cNvGrpSpPr>
            <p:nvPr userDrawn="1"/>
          </p:nvGrpSpPr>
          <p:grpSpPr bwMode="auto">
            <a:xfrm>
              <a:off x="5328" y="2592"/>
              <a:ext cx="240" cy="1152"/>
              <a:chOff x="192" y="2592"/>
              <a:chExt cx="384" cy="1728"/>
            </a:xfrm>
          </p:grpSpPr>
          <p:sp>
            <p:nvSpPr>
              <p:cNvPr id="33905" name="AutoShape 113"/>
              <p:cNvSpPr>
                <a:spLocks noChangeArrowheads="1"/>
              </p:cNvSpPr>
              <p:nvPr/>
            </p:nvSpPr>
            <p:spPr bwMode="ltGray">
              <a:xfrm>
                <a:off x="192" y="2592"/>
                <a:ext cx="96" cy="1728"/>
              </a:xfrm>
              <a:prstGeom prst="roundRect">
                <a:avLst>
                  <a:gd name="adj" fmla="val 50000"/>
                </a:avLst>
              </a:prstGeom>
              <a:gradFill rotWithShape="0">
                <a:gsLst>
                  <a:gs pos="0">
                    <a:schemeClr val="bg1"/>
                  </a:gs>
                  <a:gs pos="100000">
                    <a:schemeClr val="accent1"/>
                  </a:gs>
                </a:gsLst>
                <a:lin ang="0" scaled="1"/>
              </a:gradFill>
              <a:ln w="9525">
                <a:noFill/>
                <a:round/>
                <a:headEnd/>
                <a:tailEnd/>
              </a:ln>
              <a:effectLst/>
            </p:spPr>
            <p:txBody>
              <a:bodyPr wrap="none" anchor="ctr"/>
              <a:lstStyle/>
              <a:p>
                <a:endParaRPr lang="en-US"/>
              </a:p>
            </p:txBody>
          </p:sp>
          <p:sp>
            <p:nvSpPr>
              <p:cNvPr id="33906" name="AutoShape 114"/>
              <p:cNvSpPr>
                <a:spLocks noChangeArrowheads="1"/>
              </p:cNvSpPr>
              <p:nvPr/>
            </p:nvSpPr>
            <p:spPr bwMode="ltGray">
              <a:xfrm>
                <a:off x="336" y="2592"/>
                <a:ext cx="96" cy="1728"/>
              </a:xfrm>
              <a:prstGeom prst="roundRect">
                <a:avLst>
                  <a:gd name="adj" fmla="val 50000"/>
                </a:avLst>
              </a:prstGeom>
              <a:gradFill rotWithShape="0">
                <a:gsLst>
                  <a:gs pos="0">
                    <a:schemeClr val="bg1"/>
                  </a:gs>
                  <a:gs pos="100000">
                    <a:schemeClr val="accent1"/>
                  </a:gs>
                </a:gsLst>
                <a:lin ang="0" scaled="1"/>
              </a:gradFill>
              <a:ln w="9525">
                <a:noFill/>
                <a:round/>
                <a:headEnd/>
                <a:tailEnd/>
              </a:ln>
              <a:effectLst/>
            </p:spPr>
            <p:txBody>
              <a:bodyPr wrap="none" anchor="ctr"/>
              <a:lstStyle/>
              <a:p>
                <a:endParaRPr lang="en-US"/>
              </a:p>
            </p:txBody>
          </p:sp>
          <p:sp>
            <p:nvSpPr>
              <p:cNvPr id="33907" name="AutoShape 115"/>
              <p:cNvSpPr>
                <a:spLocks noChangeArrowheads="1"/>
              </p:cNvSpPr>
              <p:nvPr/>
            </p:nvSpPr>
            <p:spPr bwMode="ltGray">
              <a:xfrm>
                <a:off x="480" y="2592"/>
                <a:ext cx="96" cy="1728"/>
              </a:xfrm>
              <a:prstGeom prst="roundRect">
                <a:avLst>
                  <a:gd name="adj" fmla="val 50000"/>
                </a:avLst>
              </a:prstGeom>
              <a:gradFill rotWithShape="0">
                <a:gsLst>
                  <a:gs pos="0">
                    <a:schemeClr val="bg1"/>
                  </a:gs>
                  <a:gs pos="100000">
                    <a:schemeClr val="accent1"/>
                  </a:gs>
                </a:gsLst>
                <a:lin ang="0" scaled="1"/>
              </a:gradFill>
              <a:ln w="9525">
                <a:noFill/>
                <a:round/>
                <a:headEnd/>
                <a:tailEnd/>
              </a:ln>
              <a:effectLst/>
            </p:spPr>
            <p:txBody>
              <a:bodyPr wrap="none" anchor="ctr"/>
              <a:lstStyle/>
              <a:p>
                <a:endParaRPr lang="en-US"/>
              </a:p>
            </p:txBody>
          </p:sp>
        </p:grpSp>
      </p:grpSp>
      <p:sp>
        <p:nvSpPr>
          <p:cNvPr id="33887" name="Rectangle 95"/>
          <p:cNvSpPr>
            <a:spLocks noGrp="1" noChangeArrowheads="1"/>
          </p:cNvSpPr>
          <p:nvPr>
            <p:ph type="ctrTitle"/>
          </p:nvPr>
        </p:nvSpPr>
        <p:spPr>
          <a:xfrm>
            <a:off x="685800" y="1752600"/>
            <a:ext cx="7772400" cy="1143000"/>
          </a:xfrm>
        </p:spPr>
        <p:txBody>
          <a:bodyPr anchor="b"/>
          <a:lstStyle>
            <a:lvl1pPr>
              <a:defRPr/>
            </a:lvl1pPr>
          </a:lstStyle>
          <a:p>
            <a:r>
              <a:rPr lang="en-GB"/>
              <a:t>Click to edit Master title style</a:t>
            </a:r>
          </a:p>
        </p:txBody>
      </p:sp>
      <p:sp>
        <p:nvSpPr>
          <p:cNvPr id="33888" name="Rectangle 96"/>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en-GB"/>
              <a:t>Click to edit Master subtitle style</a:t>
            </a:r>
          </a:p>
        </p:txBody>
      </p:sp>
      <p:sp>
        <p:nvSpPr>
          <p:cNvPr id="33889" name="Rectangle 97"/>
          <p:cNvSpPr>
            <a:spLocks noGrp="1" noChangeArrowheads="1"/>
          </p:cNvSpPr>
          <p:nvPr>
            <p:ph type="dt" sz="half" idx="2"/>
          </p:nvPr>
        </p:nvSpPr>
        <p:spPr/>
        <p:txBody>
          <a:bodyPr/>
          <a:lstStyle>
            <a:lvl1pPr>
              <a:defRPr/>
            </a:lvl1pPr>
          </a:lstStyle>
          <a:p>
            <a:endParaRPr lang="en-GB"/>
          </a:p>
        </p:txBody>
      </p:sp>
      <p:sp>
        <p:nvSpPr>
          <p:cNvPr id="33890" name="Rectangle 98"/>
          <p:cNvSpPr>
            <a:spLocks noGrp="1" noChangeArrowheads="1"/>
          </p:cNvSpPr>
          <p:nvPr>
            <p:ph type="ftr" sz="quarter" idx="3"/>
          </p:nvPr>
        </p:nvSpPr>
        <p:spPr/>
        <p:txBody>
          <a:bodyPr/>
          <a:lstStyle>
            <a:lvl1pPr>
              <a:defRPr/>
            </a:lvl1pPr>
          </a:lstStyle>
          <a:p>
            <a:endParaRPr lang="en-GB"/>
          </a:p>
        </p:txBody>
      </p:sp>
      <p:sp>
        <p:nvSpPr>
          <p:cNvPr id="33891" name="Rectangle 99"/>
          <p:cNvSpPr>
            <a:spLocks noGrp="1" noChangeArrowheads="1"/>
          </p:cNvSpPr>
          <p:nvPr>
            <p:ph type="sldNum" sz="quarter" idx="4"/>
          </p:nvPr>
        </p:nvSpPr>
        <p:spPr/>
        <p:txBody>
          <a:bodyPr/>
          <a:lstStyle>
            <a:lvl1pPr>
              <a:defRPr/>
            </a:lvl1pPr>
          </a:lstStyle>
          <a:p>
            <a:fld id="{81970C8D-DCEB-4D16-80B0-31EF601D7461}"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F282BCF-D4D9-43DE-B86C-0DD02CF7326F}"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382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8382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52F24DB-25A6-4D3C-ABC3-0841C273AA75}"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00DA71E-42E9-491B-B0F8-0F9D62D1A82B}"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6286982-FAB6-403E-94A8-EFACE5464981}"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48DFD7B-D10C-4875-A9EF-F79E453DC2A5}"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6A43770A-2788-44C6-B5EE-F4F98B81DDB7}"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5E49D469-8CFD-48BE-9B88-1CDB4AD47D04}"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695DABB0-0AC0-4FA2-AF40-75D36CB25130}"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63819C6-D827-4CC8-AF21-2747A5F64306}"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B1F5261-B73C-456D-BE0A-105B07686E6E}"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630" name="Group 102"/>
          <p:cNvGrpSpPr>
            <a:grpSpLocks/>
          </p:cNvGrpSpPr>
          <p:nvPr/>
        </p:nvGrpSpPr>
        <p:grpSpPr bwMode="auto">
          <a:xfrm>
            <a:off x="0" y="0"/>
            <a:ext cx="9144000" cy="6858000"/>
            <a:chOff x="0" y="0"/>
            <a:chExt cx="5760" cy="4320"/>
          </a:xfrm>
        </p:grpSpPr>
        <p:grpSp>
          <p:nvGrpSpPr>
            <p:cNvPr id="22628" name="Group 100"/>
            <p:cNvGrpSpPr>
              <a:grpSpLocks/>
            </p:cNvGrpSpPr>
            <p:nvPr userDrawn="1"/>
          </p:nvGrpSpPr>
          <p:grpSpPr bwMode="auto">
            <a:xfrm>
              <a:off x="0" y="0"/>
              <a:ext cx="5760" cy="4320"/>
              <a:chOff x="0" y="0"/>
              <a:chExt cx="5760" cy="4320"/>
            </a:xfrm>
          </p:grpSpPr>
          <p:sp>
            <p:nvSpPr>
              <p:cNvPr id="22531" name="Rectangle 3"/>
              <p:cNvSpPr>
                <a:spLocks noChangeArrowheads="1"/>
              </p:cNvSpPr>
              <p:nvPr/>
            </p:nvSpPr>
            <p:spPr bwMode="hidden">
              <a:xfrm>
                <a:off x="5280" y="480"/>
                <a:ext cx="336" cy="1344"/>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endParaRPr lang="en-US"/>
              </a:p>
            </p:txBody>
          </p:sp>
          <p:sp>
            <p:nvSpPr>
              <p:cNvPr id="22532" name="Rectangle 4"/>
              <p:cNvSpPr>
                <a:spLocks noChangeArrowheads="1"/>
              </p:cNvSpPr>
              <p:nvPr/>
            </p:nvSpPr>
            <p:spPr bwMode="ltGray">
              <a:xfrm>
                <a:off x="0" y="0"/>
                <a:ext cx="5664" cy="96"/>
              </a:xfrm>
              <a:prstGeom prst="rect">
                <a:avLst/>
              </a:prstGeom>
              <a:solidFill>
                <a:schemeClr val="bg2"/>
              </a:solidFill>
              <a:ln w="9525">
                <a:noFill/>
                <a:miter lim="800000"/>
                <a:headEnd/>
                <a:tailEnd/>
              </a:ln>
              <a:effectLst/>
            </p:spPr>
            <p:txBody>
              <a:bodyPr wrap="none" anchor="ctr"/>
              <a:lstStyle/>
              <a:p>
                <a:endParaRPr lang="en-US"/>
              </a:p>
            </p:txBody>
          </p:sp>
          <p:sp>
            <p:nvSpPr>
              <p:cNvPr id="22533" name="Rectangle 5"/>
              <p:cNvSpPr>
                <a:spLocks noChangeArrowheads="1"/>
              </p:cNvSpPr>
              <p:nvPr/>
            </p:nvSpPr>
            <p:spPr bwMode="ltGray">
              <a:xfrm>
                <a:off x="5616" y="0"/>
                <a:ext cx="144" cy="4320"/>
              </a:xfrm>
              <a:prstGeom prst="rect">
                <a:avLst/>
              </a:prstGeom>
              <a:gradFill rotWithShape="0">
                <a:gsLst>
                  <a:gs pos="0">
                    <a:schemeClr val="bg2"/>
                  </a:gs>
                  <a:gs pos="50000">
                    <a:schemeClr val="accent2"/>
                  </a:gs>
                  <a:gs pos="100000">
                    <a:schemeClr val="bg2"/>
                  </a:gs>
                </a:gsLst>
                <a:lin ang="5400000" scaled="1"/>
              </a:gradFill>
              <a:ln w="9525">
                <a:noFill/>
                <a:miter lim="800000"/>
                <a:headEnd/>
                <a:tailEnd/>
              </a:ln>
              <a:effectLst/>
            </p:spPr>
            <p:txBody>
              <a:bodyPr wrap="none" anchor="ctr"/>
              <a:lstStyle/>
              <a:p>
                <a:endParaRPr lang="en-US"/>
              </a:p>
            </p:txBody>
          </p:sp>
          <p:sp>
            <p:nvSpPr>
              <p:cNvPr id="22534" name="Rectangle 6"/>
              <p:cNvSpPr>
                <a:spLocks noChangeArrowheads="1"/>
              </p:cNvSpPr>
              <p:nvPr/>
            </p:nvSpPr>
            <p:spPr bwMode="ltGray">
              <a:xfrm>
                <a:off x="0" y="0"/>
                <a:ext cx="144" cy="4320"/>
              </a:xfrm>
              <a:prstGeom prst="rect">
                <a:avLst/>
              </a:prstGeom>
              <a:gradFill rotWithShape="0">
                <a:gsLst>
                  <a:gs pos="0">
                    <a:schemeClr val="bg2"/>
                  </a:gs>
                  <a:gs pos="50000">
                    <a:schemeClr val="accent2"/>
                  </a:gs>
                  <a:gs pos="100000">
                    <a:schemeClr val="bg2"/>
                  </a:gs>
                </a:gsLst>
                <a:lin ang="5400000" scaled="1"/>
              </a:gradFill>
              <a:ln w="9525">
                <a:noFill/>
                <a:miter lim="800000"/>
                <a:headEnd/>
                <a:tailEnd/>
              </a:ln>
              <a:effectLst/>
            </p:spPr>
            <p:txBody>
              <a:bodyPr wrap="none" anchor="ctr"/>
              <a:lstStyle/>
              <a:p>
                <a:endParaRPr lang="en-US"/>
              </a:p>
            </p:txBody>
          </p:sp>
          <p:sp>
            <p:nvSpPr>
              <p:cNvPr id="22535" name="Rectangle 7"/>
              <p:cNvSpPr>
                <a:spLocks noChangeArrowheads="1"/>
              </p:cNvSpPr>
              <p:nvPr/>
            </p:nvSpPr>
            <p:spPr bwMode="hidden">
              <a:xfrm>
                <a:off x="144" y="480"/>
                <a:ext cx="336" cy="1344"/>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endParaRPr lang="en-US"/>
              </a:p>
            </p:txBody>
          </p:sp>
          <p:grpSp>
            <p:nvGrpSpPr>
              <p:cNvPr id="22536" name="Group 8"/>
              <p:cNvGrpSpPr>
                <a:grpSpLocks/>
              </p:cNvGrpSpPr>
              <p:nvPr/>
            </p:nvGrpSpPr>
            <p:grpSpPr bwMode="auto">
              <a:xfrm>
                <a:off x="8" y="32"/>
                <a:ext cx="5724" cy="608"/>
                <a:chOff x="8" y="32"/>
                <a:chExt cx="5724" cy="608"/>
              </a:xfrm>
            </p:grpSpPr>
            <p:sp>
              <p:nvSpPr>
                <p:cNvPr id="22537" name="AutoShape 9"/>
                <p:cNvSpPr>
                  <a:spLocks noChangeArrowheads="1"/>
                </p:cNvSpPr>
                <p:nvPr userDrawn="1"/>
              </p:nvSpPr>
              <p:spPr bwMode="auto">
                <a:xfrm>
                  <a:off x="56" y="32"/>
                  <a:ext cx="5641" cy="480"/>
                </a:xfrm>
                <a:prstGeom prst="roundRect">
                  <a:avLst>
                    <a:gd name="adj" fmla="val 50000"/>
                  </a:avLst>
                </a:prstGeom>
                <a:solidFill>
                  <a:schemeClr val="accent2"/>
                </a:solidFill>
                <a:ln w="9525">
                  <a:noFill/>
                  <a:round/>
                  <a:headEnd/>
                  <a:tailEnd/>
                </a:ln>
                <a:effectLst/>
              </p:spPr>
              <p:txBody>
                <a:bodyPr wrap="none" anchor="ctr"/>
                <a:lstStyle/>
                <a:p>
                  <a:endParaRPr lang="en-US"/>
                </a:p>
              </p:txBody>
            </p:sp>
            <p:sp>
              <p:nvSpPr>
                <p:cNvPr id="22538" name="Rectangle 10"/>
                <p:cNvSpPr>
                  <a:spLocks noChangeArrowheads="1"/>
                </p:cNvSpPr>
                <p:nvPr userDrawn="1"/>
              </p:nvSpPr>
              <p:spPr bwMode="auto">
                <a:xfrm>
                  <a:off x="248" y="56"/>
                  <a:ext cx="5232" cy="56"/>
                </a:xfrm>
                <a:prstGeom prst="rect">
                  <a:avLst/>
                </a:prstGeom>
                <a:solidFill>
                  <a:schemeClr val="bg2"/>
                </a:solidFill>
                <a:ln w="9525">
                  <a:noFill/>
                  <a:miter lim="800000"/>
                  <a:headEnd/>
                  <a:tailEnd/>
                </a:ln>
                <a:effectLst/>
              </p:spPr>
              <p:txBody>
                <a:bodyPr wrap="none" anchor="ctr"/>
                <a:lstStyle/>
                <a:p>
                  <a:endParaRPr lang="en-US"/>
                </a:p>
              </p:txBody>
            </p:sp>
            <p:grpSp>
              <p:nvGrpSpPr>
                <p:cNvPr id="22539" name="Group 11"/>
                <p:cNvGrpSpPr>
                  <a:grpSpLocks/>
                </p:cNvGrpSpPr>
                <p:nvPr userDrawn="1"/>
              </p:nvGrpSpPr>
              <p:grpSpPr bwMode="auto">
                <a:xfrm>
                  <a:off x="272" y="400"/>
                  <a:ext cx="5208" cy="113"/>
                  <a:chOff x="254" y="463"/>
                  <a:chExt cx="5208" cy="113"/>
                </a:xfrm>
              </p:grpSpPr>
              <p:sp>
                <p:nvSpPr>
                  <p:cNvPr id="22540" name="Freeform 12"/>
                  <p:cNvSpPr>
                    <a:spLocks/>
                  </p:cNvSpPr>
                  <p:nvPr/>
                </p:nvSpPr>
                <p:spPr bwMode="auto">
                  <a:xfrm flipH="1">
                    <a:off x="5232" y="468"/>
                    <a:ext cx="230" cy="106"/>
                  </a:xfrm>
                  <a:custGeom>
                    <a:avLst/>
                    <a:gdLst/>
                    <a:ahLst/>
                    <a:cxnLst>
                      <a:cxn ang="0">
                        <a:pos x="230" y="0"/>
                      </a:cxn>
                      <a:cxn ang="0">
                        <a:pos x="182" y="0"/>
                      </a:cxn>
                      <a:cxn ang="0">
                        <a:pos x="0" y="78"/>
                      </a:cxn>
                      <a:cxn ang="0">
                        <a:pos x="86" y="96"/>
                      </a:cxn>
                      <a:cxn ang="0">
                        <a:pos x="204" y="96"/>
                      </a:cxn>
                      <a:cxn ang="0">
                        <a:pos x="230" y="0"/>
                      </a:cxn>
                    </a:cxnLst>
                    <a:rect l="0" t="0" r="r" b="b"/>
                    <a:pathLst>
                      <a:path w="230" h="96">
                        <a:moveTo>
                          <a:pt x="230" y="0"/>
                        </a:moveTo>
                        <a:lnTo>
                          <a:pt x="182" y="0"/>
                        </a:lnTo>
                        <a:lnTo>
                          <a:pt x="0" y="78"/>
                        </a:lnTo>
                        <a:lnTo>
                          <a:pt x="86" y="96"/>
                        </a:lnTo>
                        <a:lnTo>
                          <a:pt x="204" y="96"/>
                        </a:lnTo>
                        <a:lnTo>
                          <a:pt x="230" y="0"/>
                        </a:lnTo>
                        <a:close/>
                      </a:path>
                    </a:pathLst>
                  </a:custGeom>
                  <a:solidFill>
                    <a:schemeClr val="bg2"/>
                  </a:solidFill>
                  <a:ln w="9525" cap="flat" cmpd="sng">
                    <a:noFill/>
                    <a:prstDash val="solid"/>
                    <a:round/>
                    <a:headEnd/>
                    <a:tailEnd/>
                  </a:ln>
                  <a:effectLst/>
                </p:spPr>
                <p:txBody>
                  <a:bodyPr wrap="none" anchor="ctr"/>
                  <a:lstStyle/>
                  <a:p>
                    <a:endParaRPr lang="en-US"/>
                  </a:p>
                </p:txBody>
              </p:sp>
              <p:sp>
                <p:nvSpPr>
                  <p:cNvPr id="22541" name="Freeform 13"/>
                  <p:cNvSpPr>
                    <a:spLocks/>
                  </p:cNvSpPr>
                  <p:nvPr/>
                </p:nvSpPr>
                <p:spPr bwMode="auto">
                  <a:xfrm>
                    <a:off x="254" y="470"/>
                    <a:ext cx="230" cy="106"/>
                  </a:xfrm>
                  <a:custGeom>
                    <a:avLst/>
                    <a:gdLst/>
                    <a:ahLst/>
                    <a:cxnLst>
                      <a:cxn ang="0">
                        <a:pos x="230" y="0"/>
                      </a:cxn>
                      <a:cxn ang="0">
                        <a:pos x="182" y="0"/>
                      </a:cxn>
                      <a:cxn ang="0">
                        <a:pos x="0" y="78"/>
                      </a:cxn>
                      <a:cxn ang="0">
                        <a:pos x="86" y="96"/>
                      </a:cxn>
                      <a:cxn ang="0">
                        <a:pos x="204" y="96"/>
                      </a:cxn>
                      <a:cxn ang="0">
                        <a:pos x="230" y="0"/>
                      </a:cxn>
                    </a:cxnLst>
                    <a:rect l="0" t="0" r="r" b="b"/>
                    <a:pathLst>
                      <a:path w="230" h="96">
                        <a:moveTo>
                          <a:pt x="230" y="0"/>
                        </a:moveTo>
                        <a:lnTo>
                          <a:pt x="182" y="0"/>
                        </a:lnTo>
                        <a:lnTo>
                          <a:pt x="0" y="78"/>
                        </a:lnTo>
                        <a:lnTo>
                          <a:pt x="86" y="96"/>
                        </a:lnTo>
                        <a:lnTo>
                          <a:pt x="204" y="96"/>
                        </a:lnTo>
                        <a:lnTo>
                          <a:pt x="230" y="0"/>
                        </a:lnTo>
                        <a:close/>
                      </a:path>
                    </a:pathLst>
                  </a:custGeom>
                  <a:solidFill>
                    <a:schemeClr val="bg2"/>
                  </a:solidFill>
                  <a:ln w="9525" cap="flat" cmpd="sng">
                    <a:noFill/>
                    <a:prstDash val="solid"/>
                    <a:round/>
                    <a:headEnd/>
                    <a:tailEnd/>
                  </a:ln>
                  <a:effectLst/>
                </p:spPr>
                <p:txBody>
                  <a:bodyPr wrap="none" anchor="ctr"/>
                  <a:lstStyle/>
                  <a:p>
                    <a:endParaRPr lang="en-US"/>
                  </a:p>
                </p:txBody>
              </p:sp>
              <p:grpSp>
                <p:nvGrpSpPr>
                  <p:cNvPr id="22542" name="Group 14"/>
                  <p:cNvGrpSpPr>
                    <a:grpSpLocks/>
                  </p:cNvGrpSpPr>
                  <p:nvPr/>
                </p:nvGrpSpPr>
                <p:grpSpPr bwMode="auto">
                  <a:xfrm>
                    <a:off x="450" y="463"/>
                    <a:ext cx="4812" cy="113"/>
                    <a:chOff x="450" y="463"/>
                    <a:chExt cx="4812" cy="113"/>
                  </a:xfrm>
                </p:grpSpPr>
                <p:grpSp>
                  <p:nvGrpSpPr>
                    <p:cNvPr id="22543" name="Group 15"/>
                    <p:cNvGrpSpPr>
                      <a:grpSpLocks/>
                    </p:cNvGrpSpPr>
                    <p:nvPr/>
                  </p:nvGrpSpPr>
                  <p:grpSpPr bwMode="auto">
                    <a:xfrm>
                      <a:off x="450" y="464"/>
                      <a:ext cx="2928" cy="112"/>
                      <a:chOff x="0" y="283"/>
                      <a:chExt cx="5760" cy="220"/>
                    </a:xfrm>
                  </p:grpSpPr>
                  <p:grpSp>
                    <p:nvGrpSpPr>
                      <p:cNvPr id="22544" name="Group 16"/>
                      <p:cNvGrpSpPr>
                        <a:grpSpLocks/>
                      </p:cNvGrpSpPr>
                      <p:nvPr/>
                    </p:nvGrpSpPr>
                    <p:grpSpPr bwMode="auto">
                      <a:xfrm>
                        <a:off x="0" y="283"/>
                        <a:ext cx="823" cy="220"/>
                        <a:chOff x="240" y="720"/>
                        <a:chExt cx="3980" cy="1064"/>
                      </a:xfrm>
                    </p:grpSpPr>
                    <p:sp>
                      <p:nvSpPr>
                        <p:cNvPr id="22545" name="Freeform 17"/>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22546" name="Freeform 18"/>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nvGrpSpPr>
                      <p:cNvPr id="22547" name="Group 19"/>
                      <p:cNvGrpSpPr>
                        <a:grpSpLocks/>
                      </p:cNvGrpSpPr>
                      <p:nvPr/>
                    </p:nvGrpSpPr>
                    <p:grpSpPr bwMode="auto">
                      <a:xfrm>
                        <a:off x="823" y="283"/>
                        <a:ext cx="823" cy="220"/>
                        <a:chOff x="240" y="720"/>
                        <a:chExt cx="3980" cy="1064"/>
                      </a:xfrm>
                    </p:grpSpPr>
                    <p:sp>
                      <p:nvSpPr>
                        <p:cNvPr id="22548" name="Freeform 20"/>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22549" name="Freeform 21"/>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nvGrpSpPr>
                      <p:cNvPr id="22550" name="Group 22"/>
                      <p:cNvGrpSpPr>
                        <a:grpSpLocks/>
                      </p:cNvGrpSpPr>
                      <p:nvPr/>
                    </p:nvGrpSpPr>
                    <p:grpSpPr bwMode="auto">
                      <a:xfrm>
                        <a:off x="1646" y="283"/>
                        <a:ext cx="823" cy="220"/>
                        <a:chOff x="1646" y="283"/>
                        <a:chExt cx="823" cy="220"/>
                      </a:xfrm>
                    </p:grpSpPr>
                    <p:sp>
                      <p:nvSpPr>
                        <p:cNvPr id="22551" name="Freeform 23"/>
                        <p:cNvSpPr>
                          <a:spLocks/>
                        </p:cNvSpPr>
                        <p:nvPr/>
                      </p:nvSpPr>
                      <p:spPr bwMode="auto">
                        <a:xfrm>
                          <a:off x="1646" y="283"/>
                          <a:ext cx="416" cy="220"/>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22552" name="Freeform 24"/>
                        <p:cNvSpPr>
                          <a:spLocks/>
                        </p:cNvSpPr>
                        <p:nvPr/>
                      </p:nvSpPr>
                      <p:spPr bwMode="auto">
                        <a:xfrm>
                          <a:off x="2053" y="283"/>
                          <a:ext cx="416" cy="220"/>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nvGrpSpPr>
                      <p:cNvPr id="22553" name="Group 25"/>
                      <p:cNvGrpSpPr>
                        <a:grpSpLocks/>
                      </p:cNvGrpSpPr>
                      <p:nvPr/>
                    </p:nvGrpSpPr>
                    <p:grpSpPr bwMode="auto">
                      <a:xfrm>
                        <a:off x="2469" y="283"/>
                        <a:ext cx="822" cy="220"/>
                        <a:chOff x="240" y="720"/>
                        <a:chExt cx="3980" cy="1064"/>
                      </a:xfrm>
                    </p:grpSpPr>
                    <p:sp>
                      <p:nvSpPr>
                        <p:cNvPr id="22554" name="Freeform 26"/>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22555" name="Freeform 27"/>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nvGrpSpPr>
                      <p:cNvPr id="22556" name="Group 28"/>
                      <p:cNvGrpSpPr>
                        <a:grpSpLocks/>
                      </p:cNvGrpSpPr>
                      <p:nvPr/>
                    </p:nvGrpSpPr>
                    <p:grpSpPr bwMode="auto">
                      <a:xfrm>
                        <a:off x="3291" y="283"/>
                        <a:ext cx="823" cy="220"/>
                        <a:chOff x="240" y="720"/>
                        <a:chExt cx="3980" cy="1064"/>
                      </a:xfrm>
                    </p:grpSpPr>
                    <p:sp>
                      <p:nvSpPr>
                        <p:cNvPr id="22557" name="Freeform 29"/>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22558" name="Freeform 30"/>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nvGrpSpPr>
                      <p:cNvPr id="22559" name="Group 31"/>
                      <p:cNvGrpSpPr>
                        <a:grpSpLocks/>
                      </p:cNvGrpSpPr>
                      <p:nvPr/>
                    </p:nvGrpSpPr>
                    <p:grpSpPr bwMode="auto">
                      <a:xfrm>
                        <a:off x="4114" y="283"/>
                        <a:ext cx="823" cy="220"/>
                        <a:chOff x="240" y="720"/>
                        <a:chExt cx="3980" cy="1064"/>
                      </a:xfrm>
                    </p:grpSpPr>
                    <p:sp>
                      <p:nvSpPr>
                        <p:cNvPr id="22560" name="Freeform 32"/>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22561" name="Freeform 33"/>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nvGrpSpPr>
                      <p:cNvPr id="22562" name="Group 34"/>
                      <p:cNvGrpSpPr>
                        <a:grpSpLocks/>
                      </p:cNvGrpSpPr>
                      <p:nvPr/>
                    </p:nvGrpSpPr>
                    <p:grpSpPr bwMode="auto">
                      <a:xfrm>
                        <a:off x="4937" y="283"/>
                        <a:ext cx="823" cy="220"/>
                        <a:chOff x="240" y="720"/>
                        <a:chExt cx="3980" cy="1064"/>
                      </a:xfrm>
                    </p:grpSpPr>
                    <p:sp>
                      <p:nvSpPr>
                        <p:cNvPr id="22563" name="Freeform 35"/>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22564" name="Freeform 36"/>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grpSp>
                  <p:nvGrpSpPr>
                    <p:cNvPr id="22565" name="Group 37"/>
                    <p:cNvGrpSpPr>
                      <a:grpSpLocks/>
                    </p:cNvGrpSpPr>
                    <p:nvPr/>
                  </p:nvGrpSpPr>
                  <p:grpSpPr bwMode="auto">
                    <a:xfrm>
                      <a:off x="3378" y="463"/>
                      <a:ext cx="418" cy="112"/>
                      <a:chOff x="240" y="720"/>
                      <a:chExt cx="3980" cy="1064"/>
                    </a:xfrm>
                  </p:grpSpPr>
                  <p:sp>
                    <p:nvSpPr>
                      <p:cNvPr id="22566" name="Freeform 38"/>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22567" name="Freeform 39"/>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nvGrpSpPr>
                    <p:cNvPr id="22568" name="Group 40"/>
                    <p:cNvGrpSpPr>
                      <a:grpSpLocks/>
                    </p:cNvGrpSpPr>
                    <p:nvPr/>
                  </p:nvGrpSpPr>
                  <p:grpSpPr bwMode="auto">
                    <a:xfrm>
                      <a:off x="3796" y="463"/>
                      <a:ext cx="419" cy="112"/>
                      <a:chOff x="240" y="720"/>
                      <a:chExt cx="3980" cy="1064"/>
                    </a:xfrm>
                  </p:grpSpPr>
                  <p:sp>
                    <p:nvSpPr>
                      <p:cNvPr id="22569" name="Freeform 41"/>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22570" name="Freeform 42"/>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nvGrpSpPr>
                    <p:cNvPr id="22571" name="Group 43"/>
                    <p:cNvGrpSpPr>
                      <a:grpSpLocks/>
                    </p:cNvGrpSpPr>
                    <p:nvPr/>
                  </p:nvGrpSpPr>
                  <p:grpSpPr bwMode="auto">
                    <a:xfrm>
                      <a:off x="4215" y="463"/>
                      <a:ext cx="418" cy="112"/>
                      <a:chOff x="1646" y="283"/>
                      <a:chExt cx="823" cy="220"/>
                    </a:xfrm>
                  </p:grpSpPr>
                  <p:sp>
                    <p:nvSpPr>
                      <p:cNvPr id="22572" name="Freeform 44"/>
                      <p:cNvSpPr>
                        <a:spLocks/>
                      </p:cNvSpPr>
                      <p:nvPr/>
                    </p:nvSpPr>
                    <p:spPr bwMode="auto">
                      <a:xfrm>
                        <a:off x="1646" y="283"/>
                        <a:ext cx="416" cy="220"/>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22573" name="Freeform 45"/>
                      <p:cNvSpPr>
                        <a:spLocks/>
                      </p:cNvSpPr>
                      <p:nvPr/>
                    </p:nvSpPr>
                    <p:spPr bwMode="auto">
                      <a:xfrm>
                        <a:off x="2053" y="283"/>
                        <a:ext cx="416" cy="220"/>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nvGrpSpPr>
                    <p:cNvPr id="22574" name="Group 46"/>
                    <p:cNvGrpSpPr>
                      <a:grpSpLocks/>
                    </p:cNvGrpSpPr>
                    <p:nvPr/>
                  </p:nvGrpSpPr>
                  <p:grpSpPr bwMode="auto">
                    <a:xfrm>
                      <a:off x="4633" y="463"/>
                      <a:ext cx="418" cy="112"/>
                      <a:chOff x="240" y="720"/>
                      <a:chExt cx="3980" cy="1064"/>
                    </a:xfrm>
                  </p:grpSpPr>
                  <p:sp>
                    <p:nvSpPr>
                      <p:cNvPr id="22575" name="Freeform 47"/>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sp>
                    <p:nvSpPr>
                      <p:cNvPr id="22576" name="Freeform 48"/>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sp>
                  <p:nvSpPr>
                    <p:cNvPr id="22577" name="Freeform 49"/>
                    <p:cNvSpPr>
                      <a:spLocks/>
                    </p:cNvSpPr>
                    <p:nvPr/>
                  </p:nvSpPr>
                  <p:spPr bwMode="auto">
                    <a:xfrm>
                      <a:off x="5051" y="463"/>
                      <a:ext cx="211" cy="112"/>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bg2"/>
                    </a:solidFill>
                    <a:ln w="9525">
                      <a:noFill/>
                      <a:round/>
                      <a:headEnd/>
                      <a:tailEnd/>
                    </a:ln>
                    <a:effectLst/>
                  </p:spPr>
                  <p:txBody>
                    <a:bodyPr wrap="none" anchor="ctr"/>
                    <a:lstStyle/>
                    <a:p>
                      <a:endParaRPr lang="en-US"/>
                    </a:p>
                  </p:txBody>
                </p:sp>
              </p:grpSp>
            </p:grpSp>
            <p:grpSp>
              <p:nvGrpSpPr>
                <p:cNvPr id="22578" name="Group 50"/>
                <p:cNvGrpSpPr>
                  <a:grpSpLocks/>
                </p:cNvGrpSpPr>
                <p:nvPr userDrawn="1"/>
              </p:nvGrpSpPr>
              <p:grpSpPr bwMode="auto">
                <a:xfrm>
                  <a:off x="262" y="399"/>
                  <a:ext cx="5208" cy="113"/>
                  <a:chOff x="254" y="463"/>
                  <a:chExt cx="5208" cy="113"/>
                </a:xfrm>
              </p:grpSpPr>
              <p:sp>
                <p:nvSpPr>
                  <p:cNvPr id="22579" name="Freeform 51"/>
                  <p:cNvSpPr>
                    <a:spLocks/>
                  </p:cNvSpPr>
                  <p:nvPr/>
                </p:nvSpPr>
                <p:spPr bwMode="auto">
                  <a:xfrm flipH="1">
                    <a:off x="5232" y="468"/>
                    <a:ext cx="230" cy="106"/>
                  </a:xfrm>
                  <a:custGeom>
                    <a:avLst/>
                    <a:gdLst/>
                    <a:ahLst/>
                    <a:cxnLst>
                      <a:cxn ang="0">
                        <a:pos x="230" y="0"/>
                      </a:cxn>
                      <a:cxn ang="0">
                        <a:pos x="182" y="0"/>
                      </a:cxn>
                      <a:cxn ang="0">
                        <a:pos x="0" y="78"/>
                      </a:cxn>
                      <a:cxn ang="0">
                        <a:pos x="86" y="96"/>
                      </a:cxn>
                      <a:cxn ang="0">
                        <a:pos x="204" y="96"/>
                      </a:cxn>
                      <a:cxn ang="0">
                        <a:pos x="230" y="0"/>
                      </a:cxn>
                    </a:cxnLst>
                    <a:rect l="0" t="0" r="r" b="b"/>
                    <a:pathLst>
                      <a:path w="230" h="96">
                        <a:moveTo>
                          <a:pt x="230" y="0"/>
                        </a:moveTo>
                        <a:lnTo>
                          <a:pt x="182" y="0"/>
                        </a:lnTo>
                        <a:lnTo>
                          <a:pt x="0" y="78"/>
                        </a:lnTo>
                        <a:lnTo>
                          <a:pt x="86" y="96"/>
                        </a:lnTo>
                        <a:lnTo>
                          <a:pt x="204" y="96"/>
                        </a:lnTo>
                        <a:lnTo>
                          <a:pt x="230" y="0"/>
                        </a:lnTo>
                        <a:close/>
                      </a:path>
                    </a:pathLst>
                  </a:custGeom>
                  <a:solidFill>
                    <a:schemeClr val="accent1"/>
                  </a:solidFill>
                  <a:ln w="9525" cap="flat" cmpd="sng">
                    <a:noFill/>
                    <a:prstDash val="solid"/>
                    <a:round/>
                    <a:headEnd/>
                    <a:tailEnd/>
                  </a:ln>
                  <a:effectLst/>
                </p:spPr>
                <p:txBody>
                  <a:bodyPr wrap="none" anchor="ctr"/>
                  <a:lstStyle/>
                  <a:p>
                    <a:endParaRPr lang="en-US"/>
                  </a:p>
                </p:txBody>
              </p:sp>
              <p:sp>
                <p:nvSpPr>
                  <p:cNvPr id="22580" name="Freeform 52"/>
                  <p:cNvSpPr>
                    <a:spLocks/>
                  </p:cNvSpPr>
                  <p:nvPr/>
                </p:nvSpPr>
                <p:spPr bwMode="auto">
                  <a:xfrm>
                    <a:off x="254" y="470"/>
                    <a:ext cx="230" cy="106"/>
                  </a:xfrm>
                  <a:custGeom>
                    <a:avLst/>
                    <a:gdLst/>
                    <a:ahLst/>
                    <a:cxnLst>
                      <a:cxn ang="0">
                        <a:pos x="230" y="0"/>
                      </a:cxn>
                      <a:cxn ang="0">
                        <a:pos x="182" y="0"/>
                      </a:cxn>
                      <a:cxn ang="0">
                        <a:pos x="0" y="78"/>
                      </a:cxn>
                      <a:cxn ang="0">
                        <a:pos x="86" y="96"/>
                      </a:cxn>
                      <a:cxn ang="0">
                        <a:pos x="204" y="96"/>
                      </a:cxn>
                      <a:cxn ang="0">
                        <a:pos x="230" y="0"/>
                      </a:cxn>
                    </a:cxnLst>
                    <a:rect l="0" t="0" r="r" b="b"/>
                    <a:pathLst>
                      <a:path w="230" h="96">
                        <a:moveTo>
                          <a:pt x="230" y="0"/>
                        </a:moveTo>
                        <a:lnTo>
                          <a:pt x="182" y="0"/>
                        </a:lnTo>
                        <a:lnTo>
                          <a:pt x="0" y="78"/>
                        </a:lnTo>
                        <a:lnTo>
                          <a:pt x="86" y="96"/>
                        </a:lnTo>
                        <a:lnTo>
                          <a:pt x="204" y="96"/>
                        </a:lnTo>
                        <a:lnTo>
                          <a:pt x="230" y="0"/>
                        </a:lnTo>
                        <a:close/>
                      </a:path>
                    </a:pathLst>
                  </a:custGeom>
                  <a:solidFill>
                    <a:schemeClr val="accent1"/>
                  </a:solidFill>
                  <a:ln w="9525" cap="flat" cmpd="sng">
                    <a:noFill/>
                    <a:prstDash val="solid"/>
                    <a:round/>
                    <a:headEnd/>
                    <a:tailEnd/>
                  </a:ln>
                  <a:effectLst/>
                </p:spPr>
                <p:txBody>
                  <a:bodyPr wrap="none" anchor="ctr"/>
                  <a:lstStyle/>
                  <a:p>
                    <a:endParaRPr lang="en-US"/>
                  </a:p>
                </p:txBody>
              </p:sp>
              <p:grpSp>
                <p:nvGrpSpPr>
                  <p:cNvPr id="22581" name="Group 53"/>
                  <p:cNvGrpSpPr>
                    <a:grpSpLocks/>
                  </p:cNvGrpSpPr>
                  <p:nvPr/>
                </p:nvGrpSpPr>
                <p:grpSpPr bwMode="auto">
                  <a:xfrm>
                    <a:off x="450" y="463"/>
                    <a:ext cx="4812" cy="113"/>
                    <a:chOff x="450" y="463"/>
                    <a:chExt cx="4812" cy="113"/>
                  </a:xfrm>
                </p:grpSpPr>
                <p:grpSp>
                  <p:nvGrpSpPr>
                    <p:cNvPr id="22582" name="Group 54"/>
                    <p:cNvGrpSpPr>
                      <a:grpSpLocks/>
                    </p:cNvGrpSpPr>
                    <p:nvPr/>
                  </p:nvGrpSpPr>
                  <p:grpSpPr bwMode="auto">
                    <a:xfrm>
                      <a:off x="450" y="464"/>
                      <a:ext cx="2928" cy="112"/>
                      <a:chOff x="0" y="283"/>
                      <a:chExt cx="5760" cy="220"/>
                    </a:xfrm>
                  </p:grpSpPr>
                  <p:grpSp>
                    <p:nvGrpSpPr>
                      <p:cNvPr id="22583" name="Group 55"/>
                      <p:cNvGrpSpPr>
                        <a:grpSpLocks/>
                      </p:cNvGrpSpPr>
                      <p:nvPr/>
                    </p:nvGrpSpPr>
                    <p:grpSpPr bwMode="auto">
                      <a:xfrm>
                        <a:off x="0" y="283"/>
                        <a:ext cx="823" cy="220"/>
                        <a:chOff x="240" y="720"/>
                        <a:chExt cx="3980" cy="1064"/>
                      </a:xfrm>
                    </p:grpSpPr>
                    <p:sp>
                      <p:nvSpPr>
                        <p:cNvPr id="22584" name="Freeform 56"/>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22585" name="Freeform 57"/>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nvGrpSpPr>
                      <p:cNvPr id="22586" name="Group 58"/>
                      <p:cNvGrpSpPr>
                        <a:grpSpLocks/>
                      </p:cNvGrpSpPr>
                      <p:nvPr/>
                    </p:nvGrpSpPr>
                    <p:grpSpPr bwMode="auto">
                      <a:xfrm>
                        <a:off x="823" y="283"/>
                        <a:ext cx="823" cy="220"/>
                        <a:chOff x="240" y="720"/>
                        <a:chExt cx="3980" cy="1064"/>
                      </a:xfrm>
                    </p:grpSpPr>
                    <p:sp>
                      <p:nvSpPr>
                        <p:cNvPr id="22587" name="Freeform 59"/>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22588" name="Freeform 60"/>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nvGrpSpPr>
                      <p:cNvPr id="22589" name="Group 61"/>
                      <p:cNvGrpSpPr>
                        <a:grpSpLocks/>
                      </p:cNvGrpSpPr>
                      <p:nvPr/>
                    </p:nvGrpSpPr>
                    <p:grpSpPr bwMode="auto">
                      <a:xfrm>
                        <a:off x="1646" y="283"/>
                        <a:ext cx="823" cy="220"/>
                        <a:chOff x="1646" y="283"/>
                        <a:chExt cx="823" cy="220"/>
                      </a:xfrm>
                    </p:grpSpPr>
                    <p:sp>
                      <p:nvSpPr>
                        <p:cNvPr id="22590" name="Freeform 62"/>
                        <p:cNvSpPr>
                          <a:spLocks/>
                        </p:cNvSpPr>
                        <p:nvPr/>
                      </p:nvSpPr>
                      <p:spPr bwMode="auto">
                        <a:xfrm>
                          <a:off x="1646" y="283"/>
                          <a:ext cx="416" cy="220"/>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22591" name="Freeform 63"/>
                        <p:cNvSpPr>
                          <a:spLocks/>
                        </p:cNvSpPr>
                        <p:nvPr/>
                      </p:nvSpPr>
                      <p:spPr bwMode="auto">
                        <a:xfrm>
                          <a:off x="2053" y="283"/>
                          <a:ext cx="416" cy="220"/>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nvGrpSpPr>
                      <p:cNvPr id="22592" name="Group 64"/>
                      <p:cNvGrpSpPr>
                        <a:grpSpLocks/>
                      </p:cNvGrpSpPr>
                      <p:nvPr/>
                    </p:nvGrpSpPr>
                    <p:grpSpPr bwMode="auto">
                      <a:xfrm>
                        <a:off x="2469" y="283"/>
                        <a:ext cx="822" cy="220"/>
                        <a:chOff x="240" y="720"/>
                        <a:chExt cx="3980" cy="1064"/>
                      </a:xfrm>
                    </p:grpSpPr>
                    <p:sp>
                      <p:nvSpPr>
                        <p:cNvPr id="22593" name="Freeform 65"/>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22594" name="Freeform 66"/>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nvGrpSpPr>
                      <p:cNvPr id="22595" name="Group 67"/>
                      <p:cNvGrpSpPr>
                        <a:grpSpLocks/>
                      </p:cNvGrpSpPr>
                      <p:nvPr/>
                    </p:nvGrpSpPr>
                    <p:grpSpPr bwMode="auto">
                      <a:xfrm>
                        <a:off x="3291" y="283"/>
                        <a:ext cx="823" cy="220"/>
                        <a:chOff x="240" y="720"/>
                        <a:chExt cx="3980" cy="1064"/>
                      </a:xfrm>
                    </p:grpSpPr>
                    <p:sp>
                      <p:nvSpPr>
                        <p:cNvPr id="22596" name="Freeform 68"/>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22597" name="Freeform 69"/>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nvGrpSpPr>
                      <p:cNvPr id="22598" name="Group 70"/>
                      <p:cNvGrpSpPr>
                        <a:grpSpLocks/>
                      </p:cNvGrpSpPr>
                      <p:nvPr/>
                    </p:nvGrpSpPr>
                    <p:grpSpPr bwMode="auto">
                      <a:xfrm>
                        <a:off x="4114" y="283"/>
                        <a:ext cx="823" cy="220"/>
                        <a:chOff x="240" y="720"/>
                        <a:chExt cx="3980" cy="1064"/>
                      </a:xfrm>
                    </p:grpSpPr>
                    <p:sp>
                      <p:nvSpPr>
                        <p:cNvPr id="22599" name="Freeform 71"/>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22600" name="Freeform 72"/>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nvGrpSpPr>
                      <p:cNvPr id="22601" name="Group 73"/>
                      <p:cNvGrpSpPr>
                        <a:grpSpLocks/>
                      </p:cNvGrpSpPr>
                      <p:nvPr/>
                    </p:nvGrpSpPr>
                    <p:grpSpPr bwMode="auto">
                      <a:xfrm>
                        <a:off x="4937" y="283"/>
                        <a:ext cx="823" cy="220"/>
                        <a:chOff x="240" y="720"/>
                        <a:chExt cx="3980" cy="1064"/>
                      </a:xfrm>
                    </p:grpSpPr>
                    <p:sp>
                      <p:nvSpPr>
                        <p:cNvPr id="22602" name="Freeform 74"/>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22603" name="Freeform 75"/>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grpSp>
                  <p:nvGrpSpPr>
                    <p:cNvPr id="22604" name="Group 76"/>
                    <p:cNvGrpSpPr>
                      <a:grpSpLocks/>
                    </p:cNvGrpSpPr>
                    <p:nvPr/>
                  </p:nvGrpSpPr>
                  <p:grpSpPr bwMode="auto">
                    <a:xfrm>
                      <a:off x="3378" y="463"/>
                      <a:ext cx="418" cy="112"/>
                      <a:chOff x="240" y="720"/>
                      <a:chExt cx="3980" cy="1064"/>
                    </a:xfrm>
                  </p:grpSpPr>
                  <p:sp>
                    <p:nvSpPr>
                      <p:cNvPr id="22605" name="Freeform 77"/>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22606" name="Freeform 78"/>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nvGrpSpPr>
                    <p:cNvPr id="22607" name="Group 79"/>
                    <p:cNvGrpSpPr>
                      <a:grpSpLocks/>
                    </p:cNvGrpSpPr>
                    <p:nvPr/>
                  </p:nvGrpSpPr>
                  <p:grpSpPr bwMode="auto">
                    <a:xfrm>
                      <a:off x="3796" y="463"/>
                      <a:ext cx="419" cy="112"/>
                      <a:chOff x="240" y="720"/>
                      <a:chExt cx="3980" cy="1064"/>
                    </a:xfrm>
                  </p:grpSpPr>
                  <p:sp>
                    <p:nvSpPr>
                      <p:cNvPr id="22608" name="Freeform 80"/>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22609" name="Freeform 81"/>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nvGrpSpPr>
                    <p:cNvPr id="22610" name="Group 82"/>
                    <p:cNvGrpSpPr>
                      <a:grpSpLocks/>
                    </p:cNvGrpSpPr>
                    <p:nvPr/>
                  </p:nvGrpSpPr>
                  <p:grpSpPr bwMode="auto">
                    <a:xfrm>
                      <a:off x="4215" y="463"/>
                      <a:ext cx="418" cy="112"/>
                      <a:chOff x="1646" y="283"/>
                      <a:chExt cx="823" cy="220"/>
                    </a:xfrm>
                  </p:grpSpPr>
                  <p:sp>
                    <p:nvSpPr>
                      <p:cNvPr id="22611" name="Freeform 83"/>
                      <p:cNvSpPr>
                        <a:spLocks/>
                      </p:cNvSpPr>
                      <p:nvPr/>
                    </p:nvSpPr>
                    <p:spPr bwMode="auto">
                      <a:xfrm>
                        <a:off x="1646" y="283"/>
                        <a:ext cx="416" cy="220"/>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22612" name="Freeform 84"/>
                      <p:cNvSpPr>
                        <a:spLocks/>
                      </p:cNvSpPr>
                      <p:nvPr/>
                    </p:nvSpPr>
                    <p:spPr bwMode="auto">
                      <a:xfrm>
                        <a:off x="2053" y="283"/>
                        <a:ext cx="416" cy="220"/>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nvGrpSpPr>
                    <p:cNvPr id="22613" name="Group 85"/>
                    <p:cNvGrpSpPr>
                      <a:grpSpLocks/>
                    </p:cNvGrpSpPr>
                    <p:nvPr/>
                  </p:nvGrpSpPr>
                  <p:grpSpPr bwMode="auto">
                    <a:xfrm>
                      <a:off x="4633" y="463"/>
                      <a:ext cx="418" cy="112"/>
                      <a:chOff x="240" y="720"/>
                      <a:chExt cx="3980" cy="1064"/>
                    </a:xfrm>
                  </p:grpSpPr>
                  <p:sp>
                    <p:nvSpPr>
                      <p:cNvPr id="22614" name="Freeform 86"/>
                      <p:cNvSpPr>
                        <a:spLocks/>
                      </p:cNvSpPr>
                      <p:nvPr/>
                    </p:nvSpPr>
                    <p:spPr bwMode="auto">
                      <a:xfrm>
                        <a:off x="240"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sp>
                    <p:nvSpPr>
                      <p:cNvPr id="22615" name="Freeform 87"/>
                      <p:cNvSpPr>
                        <a:spLocks/>
                      </p:cNvSpPr>
                      <p:nvPr/>
                    </p:nvSpPr>
                    <p:spPr bwMode="auto">
                      <a:xfrm>
                        <a:off x="2208" y="720"/>
                        <a:ext cx="2012" cy="1064"/>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sp>
                  <p:nvSpPr>
                    <p:cNvPr id="22616" name="Freeform 88"/>
                    <p:cNvSpPr>
                      <a:spLocks/>
                    </p:cNvSpPr>
                    <p:nvPr/>
                  </p:nvSpPr>
                  <p:spPr bwMode="auto">
                    <a:xfrm>
                      <a:off x="5051" y="463"/>
                      <a:ext cx="211" cy="112"/>
                    </a:xfrm>
                    <a:custGeom>
                      <a:avLst/>
                      <a:gdLst/>
                      <a:ahLst/>
                      <a:cxnLst>
                        <a:cxn ang="0">
                          <a:pos x="0" y="54"/>
                        </a:cxn>
                        <a:cxn ang="0">
                          <a:pos x="0" y="1064"/>
                        </a:cxn>
                        <a:cxn ang="0">
                          <a:pos x="236" y="1064"/>
                        </a:cxn>
                        <a:cxn ang="0">
                          <a:pos x="1772" y="1064"/>
                        </a:cxn>
                        <a:cxn ang="0">
                          <a:pos x="2012" y="1064"/>
                        </a:cxn>
                        <a:cxn ang="0">
                          <a:pos x="2012" y="54"/>
                        </a:cxn>
                        <a:cxn ang="0">
                          <a:pos x="0" y="54"/>
                        </a:cxn>
                      </a:cxnLst>
                      <a:rect l="0" t="0" r="r" b="b"/>
                      <a:pathLst>
                        <a:path w="2012" h="1064">
                          <a:moveTo>
                            <a:pt x="0" y="54"/>
                          </a:moveTo>
                          <a:lnTo>
                            <a:pt x="0" y="1064"/>
                          </a:lnTo>
                          <a:lnTo>
                            <a:pt x="236" y="1064"/>
                          </a:lnTo>
                          <a:cubicBezTo>
                            <a:pt x="234" y="8"/>
                            <a:pt x="1770" y="0"/>
                            <a:pt x="1772" y="1064"/>
                          </a:cubicBezTo>
                          <a:lnTo>
                            <a:pt x="2012" y="1064"/>
                          </a:lnTo>
                          <a:lnTo>
                            <a:pt x="2012" y="54"/>
                          </a:lnTo>
                          <a:lnTo>
                            <a:pt x="0" y="54"/>
                          </a:lnTo>
                          <a:close/>
                        </a:path>
                      </a:pathLst>
                    </a:custGeom>
                    <a:solidFill>
                      <a:schemeClr val="accent1"/>
                    </a:solidFill>
                    <a:ln w="9525">
                      <a:noFill/>
                      <a:round/>
                      <a:headEnd/>
                      <a:tailEnd/>
                    </a:ln>
                    <a:effectLst/>
                  </p:spPr>
                  <p:txBody>
                    <a:bodyPr wrap="none" anchor="ctr"/>
                    <a:lstStyle/>
                    <a:p>
                      <a:endParaRPr lang="en-US"/>
                    </a:p>
                  </p:txBody>
                </p:sp>
              </p:grpSp>
            </p:grpSp>
            <p:grpSp>
              <p:nvGrpSpPr>
                <p:cNvPr id="22617" name="Group 89"/>
                <p:cNvGrpSpPr>
                  <a:grpSpLocks/>
                </p:cNvGrpSpPr>
                <p:nvPr userDrawn="1"/>
              </p:nvGrpSpPr>
              <p:grpSpPr bwMode="auto">
                <a:xfrm>
                  <a:off x="8" y="32"/>
                  <a:ext cx="568" cy="608"/>
                  <a:chOff x="8" y="32"/>
                  <a:chExt cx="568" cy="608"/>
                </a:xfrm>
              </p:grpSpPr>
              <p:sp>
                <p:nvSpPr>
                  <p:cNvPr id="22618" name="Freeform 90"/>
                  <p:cNvSpPr>
                    <a:spLocks/>
                  </p:cNvSpPr>
                  <p:nvPr userDrawn="1"/>
                </p:nvSpPr>
                <p:spPr bwMode="auto">
                  <a:xfrm>
                    <a:off x="20" y="54"/>
                    <a:ext cx="556" cy="586"/>
                  </a:xfrm>
                  <a:custGeom>
                    <a:avLst/>
                    <a:gdLst/>
                    <a:ahLst/>
                    <a:cxnLst>
                      <a:cxn ang="0">
                        <a:pos x="1183" y="0"/>
                      </a:cxn>
                      <a:cxn ang="0">
                        <a:pos x="278" y="1706"/>
                      </a:cxn>
                      <a:cxn ang="0">
                        <a:pos x="2006" y="913"/>
                      </a:cxn>
                      <a:cxn ang="0">
                        <a:pos x="735" y="1519"/>
                      </a:cxn>
                      <a:cxn ang="0">
                        <a:pos x="1661" y="1060"/>
                      </a:cxn>
                      <a:cxn ang="0">
                        <a:pos x="1060" y="1394"/>
                      </a:cxn>
                      <a:cxn ang="0">
                        <a:pos x="1489" y="1187"/>
                      </a:cxn>
                      <a:cxn ang="0">
                        <a:pos x="1255" y="1355"/>
                      </a:cxn>
                      <a:cxn ang="0">
                        <a:pos x="1430" y="1221"/>
                      </a:cxn>
                      <a:cxn ang="0">
                        <a:pos x="1144" y="1403"/>
                      </a:cxn>
                      <a:cxn ang="0">
                        <a:pos x="1611" y="1144"/>
                      </a:cxn>
                      <a:cxn ang="0">
                        <a:pos x="843" y="1503"/>
                      </a:cxn>
                      <a:cxn ang="0">
                        <a:pos x="1876" y="960"/>
                      </a:cxn>
                      <a:cxn ang="0">
                        <a:pos x="474" y="1620"/>
                      </a:cxn>
                      <a:cxn ang="0">
                        <a:pos x="1158" y="267"/>
                      </a:cxn>
                      <a:cxn ang="0">
                        <a:pos x="1183" y="0"/>
                      </a:cxn>
                    </a:cxnLst>
                    <a:rect l="0" t="0" r="r" b="b"/>
                    <a:pathLst>
                      <a:path w="2570" h="2766">
                        <a:moveTo>
                          <a:pt x="1183" y="0"/>
                        </a:moveTo>
                        <a:cubicBezTo>
                          <a:pt x="31" y="34"/>
                          <a:pt x="0" y="1232"/>
                          <a:pt x="278" y="1706"/>
                        </a:cubicBezTo>
                        <a:cubicBezTo>
                          <a:pt x="888" y="2766"/>
                          <a:pt x="2570" y="2078"/>
                          <a:pt x="2006" y="913"/>
                        </a:cubicBezTo>
                        <a:cubicBezTo>
                          <a:pt x="1480" y="86"/>
                          <a:pt x="309" y="751"/>
                          <a:pt x="735" y="1519"/>
                        </a:cubicBezTo>
                        <a:cubicBezTo>
                          <a:pt x="1085" y="2095"/>
                          <a:pt x="2037" y="1686"/>
                          <a:pt x="1661" y="1060"/>
                        </a:cubicBezTo>
                        <a:cubicBezTo>
                          <a:pt x="1411" y="668"/>
                          <a:pt x="776" y="977"/>
                          <a:pt x="1060" y="1394"/>
                        </a:cubicBezTo>
                        <a:cubicBezTo>
                          <a:pt x="1252" y="1653"/>
                          <a:pt x="1647" y="1455"/>
                          <a:pt x="1489" y="1187"/>
                        </a:cubicBezTo>
                        <a:cubicBezTo>
                          <a:pt x="1389" y="1046"/>
                          <a:pt x="1055" y="1113"/>
                          <a:pt x="1255" y="1355"/>
                        </a:cubicBezTo>
                        <a:cubicBezTo>
                          <a:pt x="1185" y="1378"/>
                          <a:pt x="1221" y="1037"/>
                          <a:pt x="1430" y="1221"/>
                        </a:cubicBezTo>
                        <a:cubicBezTo>
                          <a:pt x="1522" y="1329"/>
                          <a:pt x="1328" y="1570"/>
                          <a:pt x="1144" y="1403"/>
                        </a:cubicBezTo>
                        <a:cubicBezTo>
                          <a:pt x="869" y="1019"/>
                          <a:pt x="1486" y="835"/>
                          <a:pt x="1611" y="1144"/>
                        </a:cubicBezTo>
                        <a:cubicBezTo>
                          <a:pt x="1803" y="1494"/>
                          <a:pt x="1244" y="1970"/>
                          <a:pt x="843" y="1503"/>
                        </a:cubicBezTo>
                        <a:cubicBezTo>
                          <a:pt x="467" y="868"/>
                          <a:pt x="1441" y="259"/>
                          <a:pt x="1876" y="960"/>
                        </a:cubicBezTo>
                        <a:cubicBezTo>
                          <a:pt x="2288" y="1625"/>
                          <a:pt x="1142" y="2588"/>
                          <a:pt x="474" y="1620"/>
                        </a:cubicBezTo>
                        <a:cubicBezTo>
                          <a:pt x="341" y="1336"/>
                          <a:pt x="221" y="417"/>
                          <a:pt x="1158" y="267"/>
                        </a:cubicBezTo>
                        <a:lnTo>
                          <a:pt x="1183" y="0"/>
                        </a:lnTo>
                        <a:close/>
                      </a:path>
                    </a:pathLst>
                  </a:custGeom>
                  <a:solidFill>
                    <a:schemeClr val="bg2"/>
                  </a:solidFill>
                  <a:ln w="12700" cap="flat" cmpd="sng">
                    <a:noFill/>
                    <a:prstDash val="solid"/>
                    <a:round/>
                    <a:headEnd type="none" w="med" len="med"/>
                    <a:tailEnd type="none" w="med" len="med"/>
                  </a:ln>
                  <a:effectLst/>
                </p:spPr>
                <p:txBody>
                  <a:bodyPr wrap="none" anchor="ctr"/>
                  <a:lstStyle/>
                  <a:p>
                    <a:endParaRPr lang="en-US"/>
                  </a:p>
                </p:txBody>
              </p:sp>
              <p:sp>
                <p:nvSpPr>
                  <p:cNvPr id="22619" name="Freeform 91"/>
                  <p:cNvSpPr>
                    <a:spLocks/>
                  </p:cNvSpPr>
                  <p:nvPr userDrawn="1"/>
                </p:nvSpPr>
                <p:spPr bwMode="auto">
                  <a:xfrm>
                    <a:off x="8" y="32"/>
                    <a:ext cx="556" cy="586"/>
                  </a:xfrm>
                  <a:custGeom>
                    <a:avLst/>
                    <a:gdLst/>
                    <a:ahLst/>
                    <a:cxnLst>
                      <a:cxn ang="0">
                        <a:pos x="1183" y="0"/>
                      </a:cxn>
                      <a:cxn ang="0">
                        <a:pos x="278" y="1706"/>
                      </a:cxn>
                      <a:cxn ang="0">
                        <a:pos x="2006" y="913"/>
                      </a:cxn>
                      <a:cxn ang="0">
                        <a:pos x="735" y="1519"/>
                      </a:cxn>
                      <a:cxn ang="0">
                        <a:pos x="1661" y="1060"/>
                      </a:cxn>
                      <a:cxn ang="0">
                        <a:pos x="1060" y="1394"/>
                      </a:cxn>
                      <a:cxn ang="0">
                        <a:pos x="1489" y="1187"/>
                      </a:cxn>
                      <a:cxn ang="0">
                        <a:pos x="1255" y="1355"/>
                      </a:cxn>
                      <a:cxn ang="0">
                        <a:pos x="1430" y="1221"/>
                      </a:cxn>
                      <a:cxn ang="0">
                        <a:pos x="1144" y="1403"/>
                      </a:cxn>
                      <a:cxn ang="0">
                        <a:pos x="1611" y="1144"/>
                      </a:cxn>
                      <a:cxn ang="0">
                        <a:pos x="843" y="1503"/>
                      </a:cxn>
                      <a:cxn ang="0">
                        <a:pos x="1876" y="960"/>
                      </a:cxn>
                      <a:cxn ang="0">
                        <a:pos x="474" y="1620"/>
                      </a:cxn>
                      <a:cxn ang="0">
                        <a:pos x="1158" y="267"/>
                      </a:cxn>
                      <a:cxn ang="0">
                        <a:pos x="1183" y="0"/>
                      </a:cxn>
                    </a:cxnLst>
                    <a:rect l="0" t="0" r="r" b="b"/>
                    <a:pathLst>
                      <a:path w="2570" h="2766">
                        <a:moveTo>
                          <a:pt x="1183" y="0"/>
                        </a:moveTo>
                        <a:cubicBezTo>
                          <a:pt x="31" y="34"/>
                          <a:pt x="0" y="1232"/>
                          <a:pt x="278" y="1706"/>
                        </a:cubicBezTo>
                        <a:cubicBezTo>
                          <a:pt x="888" y="2766"/>
                          <a:pt x="2570" y="2078"/>
                          <a:pt x="2006" y="913"/>
                        </a:cubicBezTo>
                        <a:cubicBezTo>
                          <a:pt x="1480" y="86"/>
                          <a:pt x="309" y="751"/>
                          <a:pt x="735" y="1519"/>
                        </a:cubicBezTo>
                        <a:cubicBezTo>
                          <a:pt x="1085" y="2095"/>
                          <a:pt x="2037" y="1686"/>
                          <a:pt x="1661" y="1060"/>
                        </a:cubicBezTo>
                        <a:cubicBezTo>
                          <a:pt x="1411" y="668"/>
                          <a:pt x="776" y="977"/>
                          <a:pt x="1060" y="1394"/>
                        </a:cubicBezTo>
                        <a:cubicBezTo>
                          <a:pt x="1252" y="1653"/>
                          <a:pt x="1647" y="1455"/>
                          <a:pt x="1489" y="1187"/>
                        </a:cubicBezTo>
                        <a:cubicBezTo>
                          <a:pt x="1389" y="1046"/>
                          <a:pt x="1055" y="1113"/>
                          <a:pt x="1255" y="1355"/>
                        </a:cubicBezTo>
                        <a:cubicBezTo>
                          <a:pt x="1185" y="1378"/>
                          <a:pt x="1221" y="1037"/>
                          <a:pt x="1430" y="1221"/>
                        </a:cubicBezTo>
                        <a:cubicBezTo>
                          <a:pt x="1522" y="1329"/>
                          <a:pt x="1328" y="1570"/>
                          <a:pt x="1144" y="1403"/>
                        </a:cubicBezTo>
                        <a:cubicBezTo>
                          <a:pt x="869" y="1019"/>
                          <a:pt x="1486" y="835"/>
                          <a:pt x="1611" y="1144"/>
                        </a:cubicBezTo>
                        <a:cubicBezTo>
                          <a:pt x="1803" y="1494"/>
                          <a:pt x="1244" y="1970"/>
                          <a:pt x="843" y="1503"/>
                        </a:cubicBezTo>
                        <a:cubicBezTo>
                          <a:pt x="467" y="868"/>
                          <a:pt x="1441" y="259"/>
                          <a:pt x="1876" y="960"/>
                        </a:cubicBezTo>
                        <a:cubicBezTo>
                          <a:pt x="2288" y="1625"/>
                          <a:pt x="1142" y="2588"/>
                          <a:pt x="474" y="1620"/>
                        </a:cubicBezTo>
                        <a:cubicBezTo>
                          <a:pt x="341" y="1336"/>
                          <a:pt x="221" y="417"/>
                          <a:pt x="1158" y="267"/>
                        </a:cubicBezTo>
                        <a:lnTo>
                          <a:pt x="1183" y="0"/>
                        </a:lnTo>
                        <a:close/>
                      </a:path>
                    </a:pathLst>
                  </a:custGeom>
                  <a:solidFill>
                    <a:schemeClr val="accent1"/>
                  </a:solidFill>
                  <a:ln w="12700" cap="flat" cmpd="sng">
                    <a:noFill/>
                    <a:prstDash val="solid"/>
                    <a:round/>
                    <a:headEnd type="none" w="med" len="med"/>
                    <a:tailEnd type="none" w="med" len="med"/>
                  </a:ln>
                  <a:effectLst/>
                </p:spPr>
                <p:txBody>
                  <a:bodyPr wrap="none" anchor="ctr"/>
                  <a:lstStyle/>
                  <a:p>
                    <a:endParaRPr lang="en-US"/>
                  </a:p>
                </p:txBody>
              </p:sp>
            </p:grpSp>
            <p:sp>
              <p:nvSpPr>
                <p:cNvPr id="22620" name="Freeform 92"/>
                <p:cNvSpPr>
                  <a:spLocks/>
                </p:cNvSpPr>
                <p:nvPr userDrawn="1"/>
              </p:nvSpPr>
              <p:spPr bwMode="auto">
                <a:xfrm flipH="1">
                  <a:off x="5176" y="54"/>
                  <a:ext cx="556" cy="586"/>
                </a:xfrm>
                <a:custGeom>
                  <a:avLst/>
                  <a:gdLst/>
                  <a:ahLst/>
                  <a:cxnLst>
                    <a:cxn ang="0">
                      <a:pos x="1183" y="0"/>
                    </a:cxn>
                    <a:cxn ang="0">
                      <a:pos x="278" y="1706"/>
                    </a:cxn>
                    <a:cxn ang="0">
                      <a:pos x="2006" y="913"/>
                    </a:cxn>
                    <a:cxn ang="0">
                      <a:pos x="735" y="1519"/>
                    </a:cxn>
                    <a:cxn ang="0">
                      <a:pos x="1661" y="1060"/>
                    </a:cxn>
                    <a:cxn ang="0">
                      <a:pos x="1060" y="1394"/>
                    </a:cxn>
                    <a:cxn ang="0">
                      <a:pos x="1489" y="1187"/>
                    </a:cxn>
                    <a:cxn ang="0">
                      <a:pos x="1255" y="1355"/>
                    </a:cxn>
                    <a:cxn ang="0">
                      <a:pos x="1430" y="1221"/>
                    </a:cxn>
                    <a:cxn ang="0">
                      <a:pos x="1144" y="1403"/>
                    </a:cxn>
                    <a:cxn ang="0">
                      <a:pos x="1611" y="1144"/>
                    </a:cxn>
                    <a:cxn ang="0">
                      <a:pos x="843" y="1503"/>
                    </a:cxn>
                    <a:cxn ang="0">
                      <a:pos x="1876" y="960"/>
                    </a:cxn>
                    <a:cxn ang="0">
                      <a:pos x="474" y="1620"/>
                    </a:cxn>
                    <a:cxn ang="0">
                      <a:pos x="1158" y="267"/>
                    </a:cxn>
                    <a:cxn ang="0">
                      <a:pos x="1183" y="0"/>
                    </a:cxn>
                  </a:cxnLst>
                  <a:rect l="0" t="0" r="r" b="b"/>
                  <a:pathLst>
                    <a:path w="2570" h="2766">
                      <a:moveTo>
                        <a:pt x="1183" y="0"/>
                      </a:moveTo>
                      <a:cubicBezTo>
                        <a:pt x="31" y="34"/>
                        <a:pt x="0" y="1232"/>
                        <a:pt x="278" y="1706"/>
                      </a:cubicBezTo>
                      <a:cubicBezTo>
                        <a:pt x="888" y="2766"/>
                        <a:pt x="2570" y="2078"/>
                        <a:pt x="2006" y="913"/>
                      </a:cubicBezTo>
                      <a:cubicBezTo>
                        <a:pt x="1480" y="86"/>
                        <a:pt x="309" y="751"/>
                        <a:pt x="735" y="1519"/>
                      </a:cubicBezTo>
                      <a:cubicBezTo>
                        <a:pt x="1085" y="2095"/>
                        <a:pt x="2037" y="1686"/>
                        <a:pt x="1661" y="1060"/>
                      </a:cubicBezTo>
                      <a:cubicBezTo>
                        <a:pt x="1411" y="668"/>
                        <a:pt x="776" y="977"/>
                        <a:pt x="1060" y="1394"/>
                      </a:cubicBezTo>
                      <a:cubicBezTo>
                        <a:pt x="1252" y="1653"/>
                        <a:pt x="1647" y="1455"/>
                        <a:pt x="1489" y="1187"/>
                      </a:cubicBezTo>
                      <a:cubicBezTo>
                        <a:pt x="1389" y="1046"/>
                        <a:pt x="1055" y="1113"/>
                        <a:pt x="1255" y="1355"/>
                      </a:cubicBezTo>
                      <a:cubicBezTo>
                        <a:pt x="1185" y="1378"/>
                        <a:pt x="1221" y="1037"/>
                        <a:pt x="1430" y="1221"/>
                      </a:cubicBezTo>
                      <a:cubicBezTo>
                        <a:pt x="1522" y="1329"/>
                        <a:pt x="1328" y="1570"/>
                        <a:pt x="1144" y="1403"/>
                      </a:cubicBezTo>
                      <a:cubicBezTo>
                        <a:pt x="869" y="1019"/>
                        <a:pt x="1486" y="835"/>
                        <a:pt x="1611" y="1144"/>
                      </a:cubicBezTo>
                      <a:cubicBezTo>
                        <a:pt x="1803" y="1494"/>
                        <a:pt x="1244" y="1970"/>
                        <a:pt x="843" y="1503"/>
                      </a:cubicBezTo>
                      <a:cubicBezTo>
                        <a:pt x="467" y="868"/>
                        <a:pt x="1441" y="259"/>
                        <a:pt x="1876" y="960"/>
                      </a:cubicBezTo>
                      <a:cubicBezTo>
                        <a:pt x="2288" y="1625"/>
                        <a:pt x="1142" y="2588"/>
                        <a:pt x="474" y="1620"/>
                      </a:cubicBezTo>
                      <a:cubicBezTo>
                        <a:pt x="341" y="1336"/>
                        <a:pt x="221" y="417"/>
                        <a:pt x="1158" y="267"/>
                      </a:cubicBezTo>
                      <a:lnTo>
                        <a:pt x="1183" y="0"/>
                      </a:lnTo>
                      <a:close/>
                    </a:path>
                  </a:pathLst>
                </a:custGeom>
                <a:solidFill>
                  <a:schemeClr val="bg2"/>
                </a:solidFill>
                <a:ln w="12700" cap="flat" cmpd="sng">
                  <a:noFill/>
                  <a:prstDash val="solid"/>
                  <a:round/>
                  <a:headEnd type="none" w="med" len="med"/>
                  <a:tailEnd type="none" w="med" len="med"/>
                </a:ln>
                <a:effectLst/>
              </p:spPr>
              <p:txBody>
                <a:bodyPr wrap="none" anchor="ctr"/>
                <a:lstStyle/>
                <a:p>
                  <a:endParaRPr lang="en-US"/>
                </a:p>
              </p:txBody>
            </p:sp>
            <p:sp>
              <p:nvSpPr>
                <p:cNvPr id="22621" name="Freeform 93"/>
                <p:cNvSpPr>
                  <a:spLocks/>
                </p:cNvSpPr>
                <p:nvPr userDrawn="1"/>
              </p:nvSpPr>
              <p:spPr bwMode="auto">
                <a:xfrm flipH="1">
                  <a:off x="5164" y="32"/>
                  <a:ext cx="556" cy="586"/>
                </a:xfrm>
                <a:custGeom>
                  <a:avLst/>
                  <a:gdLst/>
                  <a:ahLst/>
                  <a:cxnLst>
                    <a:cxn ang="0">
                      <a:pos x="1183" y="0"/>
                    </a:cxn>
                    <a:cxn ang="0">
                      <a:pos x="278" y="1706"/>
                    </a:cxn>
                    <a:cxn ang="0">
                      <a:pos x="2006" y="913"/>
                    </a:cxn>
                    <a:cxn ang="0">
                      <a:pos x="735" y="1519"/>
                    </a:cxn>
                    <a:cxn ang="0">
                      <a:pos x="1661" y="1060"/>
                    </a:cxn>
                    <a:cxn ang="0">
                      <a:pos x="1060" y="1394"/>
                    </a:cxn>
                    <a:cxn ang="0">
                      <a:pos x="1489" y="1187"/>
                    </a:cxn>
                    <a:cxn ang="0">
                      <a:pos x="1255" y="1355"/>
                    </a:cxn>
                    <a:cxn ang="0">
                      <a:pos x="1430" y="1221"/>
                    </a:cxn>
                    <a:cxn ang="0">
                      <a:pos x="1144" y="1403"/>
                    </a:cxn>
                    <a:cxn ang="0">
                      <a:pos x="1611" y="1144"/>
                    </a:cxn>
                    <a:cxn ang="0">
                      <a:pos x="843" y="1503"/>
                    </a:cxn>
                    <a:cxn ang="0">
                      <a:pos x="1876" y="960"/>
                    </a:cxn>
                    <a:cxn ang="0">
                      <a:pos x="474" y="1620"/>
                    </a:cxn>
                    <a:cxn ang="0">
                      <a:pos x="1158" y="267"/>
                    </a:cxn>
                    <a:cxn ang="0">
                      <a:pos x="1183" y="0"/>
                    </a:cxn>
                  </a:cxnLst>
                  <a:rect l="0" t="0" r="r" b="b"/>
                  <a:pathLst>
                    <a:path w="2570" h="2766">
                      <a:moveTo>
                        <a:pt x="1183" y="0"/>
                      </a:moveTo>
                      <a:cubicBezTo>
                        <a:pt x="31" y="34"/>
                        <a:pt x="0" y="1232"/>
                        <a:pt x="278" y="1706"/>
                      </a:cubicBezTo>
                      <a:cubicBezTo>
                        <a:pt x="888" y="2766"/>
                        <a:pt x="2570" y="2078"/>
                        <a:pt x="2006" y="913"/>
                      </a:cubicBezTo>
                      <a:cubicBezTo>
                        <a:pt x="1480" y="86"/>
                        <a:pt x="309" y="751"/>
                        <a:pt x="735" y="1519"/>
                      </a:cubicBezTo>
                      <a:cubicBezTo>
                        <a:pt x="1085" y="2095"/>
                        <a:pt x="2037" y="1686"/>
                        <a:pt x="1661" y="1060"/>
                      </a:cubicBezTo>
                      <a:cubicBezTo>
                        <a:pt x="1411" y="668"/>
                        <a:pt x="776" y="977"/>
                        <a:pt x="1060" y="1394"/>
                      </a:cubicBezTo>
                      <a:cubicBezTo>
                        <a:pt x="1252" y="1653"/>
                        <a:pt x="1647" y="1455"/>
                        <a:pt x="1489" y="1187"/>
                      </a:cubicBezTo>
                      <a:cubicBezTo>
                        <a:pt x="1389" y="1046"/>
                        <a:pt x="1055" y="1113"/>
                        <a:pt x="1255" y="1355"/>
                      </a:cubicBezTo>
                      <a:cubicBezTo>
                        <a:pt x="1185" y="1378"/>
                        <a:pt x="1221" y="1037"/>
                        <a:pt x="1430" y="1221"/>
                      </a:cubicBezTo>
                      <a:cubicBezTo>
                        <a:pt x="1522" y="1329"/>
                        <a:pt x="1328" y="1570"/>
                        <a:pt x="1144" y="1403"/>
                      </a:cubicBezTo>
                      <a:cubicBezTo>
                        <a:pt x="869" y="1019"/>
                        <a:pt x="1486" y="835"/>
                        <a:pt x="1611" y="1144"/>
                      </a:cubicBezTo>
                      <a:cubicBezTo>
                        <a:pt x="1803" y="1494"/>
                        <a:pt x="1244" y="1970"/>
                        <a:pt x="843" y="1503"/>
                      </a:cubicBezTo>
                      <a:cubicBezTo>
                        <a:pt x="467" y="868"/>
                        <a:pt x="1441" y="259"/>
                        <a:pt x="1876" y="960"/>
                      </a:cubicBezTo>
                      <a:cubicBezTo>
                        <a:pt x="2288" y="1625"/>
                        <a:pt x="1142" y="2588"/>
                        <a:pt x="474" y="1620"/>
                      </a:cubicBezTo>
                      <a:cubicBezTo>
                        <a:pt x="341" y="1336"/>
                        <a:pt x="221" y="417"/>
                        <a:pt x="1158" y="267"/>
                      </a:cubicBezTo>
                      <a:lnTo>
                        <a:pt x="1183" y="0"/>
                      </a:lnTo>
                      <a:close/>
                    </a:path>
                  </a:pathLst>
                </a:custGeom>
                <a:solidFill>
                  <a:schemeClr val="accent1"/>
                </a:solidFill>
                <a:ln w="12700" cap="flat" cmpd="sng">
                  <a:noFill/>
                  <a:prstDash val="solid"/>
                  <a:round/>
                  <a:headEnd type="none" w="med" len="med"/>
                  <a:tailEnd type="none" w="med" len="med"/>
                </a:ln>
                <a:effectLst/>
              </p:spPr>
              <p:txBody>
                <a:bodyPr wrap="none" anchor="ctr"/>
                <a:lstStyle/>
                <a:p>
                  <a:endParaRPr lang="en-US"/>
                </a:p>
              </p:txBody>
            </p:sp>
            <p:sp>
              <p:nvSpPr>
                <p:cNvPr id="22622" name="Rectangle 94"/>
                <p:cNvSpPr>
                  <a:spLocks noChangeArrowheads="1"/>
                </p:cNvSpPr>
                <p:nvPr userDrawn="1"/>
              </p:nvSpPr>
              <p:spPr bwMode="auto">
                <a:xfrm>
                  <a:off x="248" y="32"/>
                  <a:ext cx="5232" cy="56"/>
                </a:xfrm>
                <a:prstGeom prst="rect">
                  <a:avLst/>
                </a:prstGeom>
                <a:solidFill>
                  <a:schemeClr val="accent1"/>
                </a:solidFill>
                <a:ln w="9525">
                  <a:noFill/>
                  <a:miter lim="800000"/>
                  <a:headEnd/>
                  <a:tailEnd/>
                </a:ln>
                <a:effectLst/>
              </p:spPr>
              <p:txBody>
                <a:bodyPr wrap="none" anchor="ctr"/>
                <a:lstStyle/>
                <a:p>
                  <a:endParaRPr lang="en-US"/>
                </a:p>
              </p:txBody>
            </p:sp>
          </p:grpSp>
        </p:grpSp>
        <p:sp>
          <p:nvSpPr>
            <p:cNvPr id="22629" name="Rectangle 101"/>
            <p:cNvSpPr>
              <a:spLocks noChangeArrowheads="1"/>
            </p:cNvSpPr>
            <p:nvPr userDrawn="1"/>
          </p:nvSpPr>
          <p:spPr bwMode="hidden">
            <a:xfrm>
              <a:off x="480" y="507"/>
              <a:ext cx="4786" cy="192"/>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endParaRPr lang="en-US"/>
            </a:p>
          </p:txBody>
        </p:sp>
      </p:grpSp>
      <p:sp>
        <p:nvSpPr>
          <p:cNvPr id="22623" name="Rectangle 95"/>
          <p:cNvSpPr>
            <a:spLocks noGrp="1" noChangeArrowheads="1"/>
          </p:cNvSpPr>
          <p:nvPr>
            <p:ph type="title"/>
          </p:nvPr>
        </p:nvSpPr>
        <p:spPr bwMode="auto">
          <a:xfrm>
            <a:off x="685800" y="838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2624" name="Rectangle 96"/>
          <p:cNvSpPr>
            <a:spLocks noGrp="1" noChangeArrowheads="1"/>
          </p:cNvSpPr>
          <p:nvPr>
            <p:ph type="body" idx="1"/>
          </p:nvPr>
        </p:nvSpPr>
        <p:spPr bwMode="auto">
          <a:xfrm>
            <a:off x="685800" y="21336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2625" name="Rectangle 97"/>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i="1">
                <a:solidFill>
                  <a:schemeClr val="tx2"/>
                </a:solidFill>
              </a:defRPr>
            </a:lvl1pPr>
          </a:lstStyle>
          <a:p>
            <a:endParaRPr lang="en-GB"/>
          </a:p>
        </p:txBody>
      </p:sp>
      <p:sp>
        <p:nvSpPr>
          <p:cNvPr id="22626" name="Rectangle 98"/>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i="1">
                <a:solidFill>
                  <a:schemeClr val="tx2"/>
                </a:solidFill>
              </a:defRPr>
            </a:lvl1pPr>
          </a:lstStyle>
          <a:p>
            <a:endParaRPr lang="en-GB"/>
          </a:p>
        </p:txBody>
      </p:sp>
      <p:sp>
        <p:nvSpPr>
          <p:cNvPr id="22627" name="Rectangle 99"/>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i="1">
                <a:solidFill>
                  <a:schemeClr val="tx2"/>
                </a:solidFill>
              </a:defRPr>
            </a:lvl1pPr>
          </a:lstStyle>
          <a:p>
            <a:fld id="{E6F900B2-AB95-4A42-9ED6-5294CD43DF6B}" type="slidenum">
              <a:rPr lang="en-GB"/>
              <a:pPr/>
              <a:t>‹#›</a:t>
            </a:fld>
            <a:endParaRPr lang="en-GB"/>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SzPct val="90000"/>
        <a:buBlip>
          <a:blip r:embed="rId13"/>
        </a:buBlip>
        <a:defRPr sz="3200">
          <a:solidFill>
            <a:schemeClr val="tx1"/>
          </a:solidFill>
          <a:latin typeface="+mn-lt"/>
          <a:ea typeface="+mn-ea"/>
          <a:cs typeface="+mn-cs"/>
        </a:defRPr>
      </a:lvl1pPr>
      <a:lvl2pPr marL="742950" indent="-285750" algn="l" rtl="0" fontAlgn="base">
        <a:spcBef>
          <a:spcPct val="20000"/>
        </a:spcBef>
        <a:spcAft>
          <a:spcPct val="0"/>
        </a:spcAft>
        <a:buSzPct val="90000"/>
        <a:buBlip>
          <a:blip r:embed="rId14"/>
        </a:buBlip>
        <a:defRPr sz="2800">
          <a:solidFill>
            <a:schemeClr val="tx1"/>
          </a:solidFill>
          <a:latin typeface="+mn-lt"/>
        </a:defRPr>
      </a:lvl2pPr>
      <a:lvl3pPr marL="1143000" indent="-228600" algn="l" rtl="0" fontAlgn="base">
        <a:spcBef>
          <a:spcPct val="20000"/>
        </a:spcBef>
        <a:spcAft>
          <a:spcPct val="0"/>
        </a:spcAft>
        <a:buBlip>
          <a:blip r:embed="rId15"/>
        </a:buBlip>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l-GR" sz="2400" b="1" u="sng">
                <a:solidFill>
                  <a:srgbClr val="3333FF"/>
                </a:solidFill>
                <a:latin typeface="Comic Sans MS" pitchFamily="66" charset="0"/>
              </a:rPr>
              <a:t>Δραστηριότητα 2</a:t>
            </a:r>
            <a:r>
              <a:rPr lang="en-US" sz="2400">
                <a:solidFill>
                  <a:srgbClr val="3333FF"/>
                </a:solidFill>
                <a:latin typeface="Comic Sans MS" pitchFamily="66" charset="0"/>
              </a:rPr>
              <a:t>:</a:t>
            </a:r>
            <a:r>
              <a:rPr lang="el-GR" sz="2400">
                <a:solidFill>
                  <a:srgbClr val="3333FF"/>
                </a:solidFill>
                <a:latin typeface="Comic Sans MS" pitchFamily="66" charset="0"/>
              </a:rPr>
              <a:t> </a:t>
            </a:r>
            <a:endParaRPr lang="en-GB" b="1" u="sng">
              <a:solidFill>
                <a:srgbClr val="3333FF"/>
              </a:solidFill>
              <a:latin typeface="Comic Sans MS" pitchFamily="66" charset="0"/>
            </a:endParaRPr>
          </a:p>
        </p:txBody>
      </p:sp>
      <p:sp>
        <p:nvSpPr>
          <p:cNvPr id="62467" name="Rectangle 3"/>
          <p:cNvSpPr>
            <a:spLocks noGrp="1" noChangeArrowheads="1"/>
          </p:cNvSpPr>
          <p:nvPr>
            <p:ph type="body" idx="1"/>
          </p:nvPr>
        </p:nvSpPr>
        <p:spPr/>
        <p:txBody>
          <a:bodyPr/>
          <a:lstStyle/>
          <a:p>
            <a:pPr>
              <a:buFontTx/>
              <a:buNone/>
            </a:pPr>
            <a:r>
              <a:rPr lang="el-GR" sz="2000"/>
              <a:t>Η φίλη μας η Μαρία είναι μαθήτρια στη Α’ τάξη. Ο δάσκαλος της, της </a:t>
            </a:r>
          </a:p>
          <a:p>
            <a:pPr>
              <a:buFontTx/>
              <a:buNone/>
            </a:pPr>
            <a:r>
              <a:rPr lang="el-GR" sz="2000"/>
              <a:t>έδωσε κάποιες ομάδες λέξεων για  εργασία στο σπίτι. Κάθε ομάδα είχε </a:t>
            </a:r>
          </a:p>
          <a:p>
            <a:pPr>
              <a:buFontTx/>
              <a:buNone/>
            </a:pPr>
            <a:r>
              <a:rPr lang="el-GR" sz="2000"/>
              <a:t>3 λέξεις, όπου στις 2, οι  τελευταίες τους φωνούλες μοιάζουν πολύ, ένω </a:t>
            </a:r>
          </a:p>
          <a:p>
            <a:pPr>
              <a:buFontTx/>
              <a:buNone/>
            </a:pPr>
            <a:r>
              <a:rPr lang="el-GR" sz="2000"/>
              <a:t>δεν μοιάζουν καθόλου με την άλλη. Η Μαρία πρέπει να βρεί αυτή που δεν</a:t>
            </a:r>
          </a:p>
          <a:p>
            <a:pPr>
              <a:buFontTx/>
              <a:buNone/>
            </a:pPr>
            <a:r>
              <a:rPr lang="el-GR" sz="2000"/>
              <a:t>ταιριάζει. Επειδή όμως, δυσκολεύεται ζήτησε τη βοήθειά μας. </a:t>
            </a:r>
          </a:p>
          <a:p>
            <a:pPr>
              <a:buFontTx/>
              <a:buNone/>
            </a:pPr>
            <a:r>
              <a:rPr lang="el-GR" sz="2000"/>
              <a:t>Ας τη βοηθήσουμε λοιπόν.</a:t>
            </a:r>
            <a:endParaRPr lang="en-GB" sz="2000"/>
          </a:p>
        </p:txBody>
      </p:sp>
      <p:pic>
        <p:nvPicPr>
          <p:cNvPr id="62469" name="Picture 5" descr="C:\Program Files\Common Files\Microsoft Shared\Clipart\cagcat50\pe02043_.wmf"/>
          <p:cNvPicPr>
            <a:picLocks noChangeAspect="1" noChangeArrowheads="1"/>
          </p:cNvPicPr>
          <p:nvPr/>
        </p:nvPicPr>
        <p:blipFill>
          <a:blip r:embed="rId3" cstate="print"/>
          <a:srcRect/>
          <a:stretch>
            <a:fillRect/>
          </a:stretch>
        </p:blipFill>
        <p:spPr bwMode="auto">
          <a:xfrm>
            <a:off x="6553200" y="3581400"/>
            <a:ext cx="1982788" cy="2895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l-GR" sz="3200" b="1" u="sng">
                <a:solidFill>
                  <a:srgbClr val="3333FF"/>
                </a:solidFill>
                <a:latin typeface="Comic Sans MS" pitchFamily="66" charset="0"/>
              </a:rPr>
              <a:t>Κατάλογος λέξεων που αναφωνεί στα παιδιά ο δάσκαλος</a:t>
            </a:r>
            <a:r>
              <a:rPr lang="el-GR" b="1" u="sng">
                <a:solidFill>
                  <a:srgbClr val="3333FF"/>
                </a:solidFill>
                <a:latin typeface="Comic Sans MS" pitchFamily="66" charset="0"/>
              </a:rPr>
              <a:t>.</a:t>
            </a:r>
            <a:endParaRPr lang="en-GB" b="1" u="sng">
              <a:solidFill>
                <a:srgbClr val="3333FF"/>
              </a:solidFill>
              <a:latin typeface="Comic Sans MS" pitchFamily="66" charset="0"/>
            </a:endParaRPr>
          </a:p>
        </p:txBody>
      </p:sp>
      <p:sp>
        <p:nvSpPr>
          <p:cNvPr id="65539" name="Rectangle 3"/>
          <p:cNvSpPr>
            <a:spLocks noGrp="1" noChangeArrowheads="1"/>
          </p:cNvSpPr>
          <p:nvPr>
            <p:ph type="body" idx="1"/>
          </p:nvPr>
        </p:nvSpPr>
        <p:spPr/>
        <p:txBody>
          <a:bodyPr/>
          <a:lstStyle/>
          <a:p>
            <a:pPr>
              <a:buFontTx/>
              <a:buNone/>
            </a:pPr>
            <a:r>
              <a:rPr lang="el-GR" sz="2400"/>
              <a:t> </a:t>
            </a:r>
            <a:endParaRPr lang="en-GB"/>
          </a:p>
        </p:txBody>
      </p:sp>
      <p:graphicFrame>
        <p:nvGraphicFramePr>
          <p:cNvPr id="65586" name="Group 50"/>
          <p:cNvGraphicFramePr>
            <a:graphicFrameLocks noGrp="1"/>
          </p:cNvGraphicFramePr>
          <p:nvPr/>
        </p:nvGraphicFramePr>
        <p:xfrm>
          <a:off x="762000" y="2133600"/>
          <a:ext cx="7010400" cy="4565904"/>
        </p:xfrm>
        <a:graphic>
          <a:graphicData uri="http://schemas.openxmlformats.org/drawingml/2006/table">
            <a:tbl>
              <a:tblPr/>
              <a:tblGrid>
                <a:gridCol w="1600200"/>
                <a:gridCol w="1905000"/>
                <a:gridCol w="1676400"/>
                <a:gridCol w="1828800"/>
              </a:tblGrid>
              <a:tr h="1354138">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Φανέλα</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Κοπέλα </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a:t>
                      </a:r>
                      <a:r>
                        <a:rPr kumimoji="0" lang="el-GR" sz="2400" b="1" i="0" u="none" strike="noStrike" cap="none" normalizeH="0" baseline="0" smtClean="0">
                          <a:ln>
                            <a:noFill/>
                          </a:ln>
                          <a:solidFill>
                            <a:srgbClr val="FF0000"/>
                          </a:solidFill>
                          <a:effectLst/>
                          <a:latin typeface="Times New Roman" charset="0"/>
                        </a:rPr>
                        <a:t>Ποτήρι</a:t>
                      </a:r>
                      <a:endParaRPr kumimoji="0" lang="en-GB" sz="2400" b="1" i="0" u="none" strike="noStrike" cap="none" normalizeH="0" baseline="0" smtClean="0">
                        <a:ln>
                          <a:noFill/>
                        </a:ln>
                        <a:solidFill>
                          <a:srgbClr val="FF0000"/>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Κουκούτσι </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a:t>
                      </a:r>
                      <a:r>
                        <a:rPr kumimoji="0" lang="el-GR" sz="2400" b="1" i="0" u="none" strike="noStrike" cap="none" normalizeH="0" baseline="0" smtClean="0">
                          <a:ln>
                            <a:noFill/>
                          </a:ln>
                          <a:solidFill>
                            <a:srgbClr val="FF0000"/>
                          </a:solidFill>
                          <a:effectLst/>
                          <a:latin typeface="Times New Roman" charset="0"/>
                        </a:rPr>
                        <a:t>Ρολόι</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Παπούτσι </a:t>
                      </a:r>
                      <a:endParaRPr kumimoji="0" lang="en-GB" sz="24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800" b="0" i="0" u="none" strike="noStrike" cap="none" normalizeH="0" baseline="0" smtClean="0">
                          <a:ln>
                            <a:noFill/>
                          </a:ln>
                          <a:solidFill>
                            <a:schemeClr val="tx1"/>
                          </a:solidFill>
                          <a:effectLst/>
                          <a:latin typeface="Times New Roman" charset="0"/>
                        </a:rPr>
                        <a:t> </a:t>
                      </a:r>
                      <a:r>
                        <a:rPr kumimoji="0" lang="el-GR" sz="2400" b="1" i="0" u="none" strike="noStrike" cap="none" normalizeH="0" baseline="0" smtClean="0">
                          <a:ln>
                            <a:noFill/>
                          </a:ln>
                          <a:solidFill>
                            <a:srgbClr val="FF0000"/>
                          </a:solidFill>
                          <a:effectLst/>
                          <a:latin typeface="Times New Roman" charset="0"/>
                        </a:rPr>
                        <a:t>Κουρέας</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Πωλητης </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Αθλητής</a:t>
                      </a:r>
                      <a:endParaRPr kumimoji="0" lang="en-GB" sz="2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a:t>
                      </a:r>
                      <a:r>
                        <a:rPr kumimoji="0" lang="el-GR" sz="2400" b="1" i="0" u="none" strike="noStrike" cap="none" normalizeH="0" baseline="0" smtClean="0">
                          <a:ln>
                            <a:noFill/>
                          </a:ln>
                          <a:solidFill>
                            <a:srgbClr val="FF0000"/>
                          </a:solidFill>
                          <a:effectLst/>
                          <a:latin typeface="Times New Roman" charset="0"/>
                        </a:rPr>
                        <a:t>Φουντούκι</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Καρύδα </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Μαρίδα</a:t>
                      </a:r>
                      <a:endParaRPr kumimoji="0" lang="en-GB" sz="24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5725">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800" b="0" i="0" u="none" strike="noStrike" cap="none" normalizeH="0" baseline="0" smtClean="0">
                          <a:ln>
                            <a:noFill/>
                          </a:ln>
                          <a:solidFill>
                            <a:schemeClr val="tx1"/>
                          </a:solidFill>
                          <a:effectLst/>
                          <a:latin typeface="Times New Roman" charset="0"/>
                        </a:rPr>
                        <a:t> </a:t>
                      </a:r>
                      <a:r>
                        <a:rPr kumimoji="0" lang="el-GR" sz="2400" b="0" i="0" u="none" strike="noStrike" cap="none" normalizeH="0" baseline="0" smtClean="0">
                          <a:ln>
                            <a:noFill/>
                          </a:ln>
                          <a:solidFill>
                            <a:schemeClr val="tx1"/>
                          </a:solidFill>
                          <a:effectLst/>
                          <a:latin typeface="Times New Roman" charset="0"/>
                        </a:rPr>
                        <a:t>Βαλίτσα</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a:t>
                      </a:r>
                      <a:r>
                        <a:rPr kumimoji="0" lang="el-GR" sz="2400" b="1" i="0" u="none" strike="noStrike" cap="none" normalizeH="0" baseline="0" smtClean="0">
                          <a:ln>
                            <a:noFill/>
                          </a:ln>
                          <a:solidFill>
                            <a:srgbClr val="FF0000"/>
                          </a:solidFill>
                          <a:effectLst/>
                          <a:latin typeface="Times New Roman" charset="0"/>
                        </a:rPr>
                        <a:t>Λεμόνι</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Μπαλίτσα</a:t>
                      </a:r>
                      <a:endParaRPr kumimoji="0" lang="en-GB" sz="2800" b="0" i="0" u="none" strike="noStrike" cap="none" normalizeH="0" baseline="0" smtClean="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800" b="0" i="0" u="none" strike="noStrike" cap="none" normalizeH="0" baseline="0" smtClean="0">
                          <a:ln>
                            <a:noFill/>
                          </a:ln>
                          <a:solidFill>
                            <a:schemeClr val="tx1"/>
                          </a:solidFill>
                          <a:effectLst/>
                          <a:latin typeface="Times New Roman" charset="0"/>
                        </a:rPr>
                        <a:t> </a:t>
                      </a:r>
                      <a:r>
                        <a:rPr kumimoji="0" lang="el-GR" sz="2400" b="0" i="0" u="none" strike="noStrike" cap="none" normalizeH="0" baseline="0" smtClean="0">
                          <a:ln>
                            <a:noFill/>
                          </a:ln>
                          <a:solidFill>
                            <a:schemeClr val="tx1"/>
                          </a:solidFill>
                          <a:effectLst/>
                          <a:latin typeface="Times New Roman" charset="0"/>
                        </a:rPr>
                        <a:t>Ψαρεύω</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Χορεύω</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a:t>
                      </a:r>
                      <a:r>
                        <a:rPr kumimoji="0" lang="el-GR" sz="2400" b="1" i="0" u="none" strike="noStrike" cap="none" normalizeH="0" baseline="0" smtClean="0">
                          <a:ln>
                            <a:noFill/>
                          </a:ln>
                          <a:solidFill>
                            <a:srgbClr val="FF0000"/>
                          </a:solidFill>
                          <a:effectLst/>
                          <a:latin typeface="Times New Roman" charset="0"/>
                        </a:rPr>
                        <a:t>Στόμα</a:t>
                      </a:r>
                      <a:endParaRPr kumimoji="0" lang="en-GB" sz="2800" b="1" i="0" u="none" strike="noStrike" cap="none" normalizeH="0" baseline="0" smtClean="0">
                        <a:ln>
                          <a:noFill/>
                        </a:ln>
                        <a:solidFill>
                          <a:srgbClr val="FF0000"/>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800" b="0" i="0" u="none" strike="noStrike" cap="none" normalizeH="0" baseline="0" smtClean="0">
                          <a:ln>
                            <a:noFill/>
                          </a:ln>
                          <a:solidFill>
                            <a:schemeClr val="tx1"/>
                          </a:solidFill>
                          <a:effectLst/>
                          <a:latin typeface="Times New Roman" charset="0"/>
                        </a:rPr>
                        <a:t> </a:t>
                      </a:r>
                      <a:r>
                        <a:rPr kumimoji="0" lang="el-GR" sz="2400" b="0" i="0" u="none" strike="noStrike" cap="none" normalizeH="0" baseline="0" smtClean="0">
                          <a:ln>
                            <a:noFill/>
                          </a:ln>
                          <a:solidFill>
                            <a:schemeClr val="tx1"/>
                          </a:solidFill>
                          <a:effectLst/>
                          <a:latin typeface="Times New Roman" charset="0"/>
                        </a:rPr>
                        <a:t>Τετράδιο </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Φυλλάδιο</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a:t>
                      </a:r>
                      <a:r>
                        <a:rPr kumimoji="0" lang="el-GR" sz="2400" b="1" i="0" u="none" strike="noStrike" cap="none" normalizeH="0" baseline="0" smtClean="0">
                          <a:ln>
                            <a:noFill/>
                          </a:ln>
                          <a:solidFill>
                            <a:srgbClr val="FF0000"/>
                          </a:solidFill>
                          <a:effectLst/>
                          <a:latin typeface="Times New Roman" charset="0"/>
                        </a:rPr>
                        <a:t>Μολύβι</a:t>
                      </a:r>
                      <a:endParaRPr kumimoji="0" lang="en-GB" sz="2800" b="1" i="0" u="none" strike="noStrike" cap="none" normalizeH="0" baseline="0" smtClean="0">
                        <a:ln>
                          <a:noFill/>
                        </a:ln>
                        <a:solidFill>
                          <a:srgbClr val="FF0000"/>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800" b="0" i="0" u="none" strike="noStrike" cap="none" normalizeH="0" baseline="0" smtClean="0">
                          <a:ln>
                            <a:noFill/>
                          </a:ln>
                          <a:solidFill>
                            <a:schemeClr val="tx1"/>
                          </a:solidFill>
                          <a:effectLst/>
                          <a:latin typeface="Times New Roman" charset="0"/>
                        </a:rPr>
                        <a:t> </a:t>
                      </a:r>
                      <a:r>
                        <a:rPr kumimoji="0" lang="el-GR" sz="2400" b="0" i="0" u="none" strike="noStrike" cap="none" normalizeH="0" baseline="0" smtClean="0">
                          <a:ln>
                            <a:noFill/>
                          </a:ln>
                          <a:solidFill>
                            <a:schemeClr val="tx1"/>
                          </a:solidFill>
                          <a:effectLst/>
                          <a:latin typeface="Times New Roman" charset="0"/>
                        </a:rPr>
                        <a:t>Σκυλάκι</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a:t>
                      </a:r>
                      <a:r>
                        <a:rPr kumimoji="0" lang="el-GR" sz="2400" b="1" i="0" u="none" strike="noStrike" cap="none" normalizeH="0" baseline="0" smtClean="0">
                          <a:ln>
                            <a:noFill/>
                          </a:ln>
                          <a:solidFill>
                            <a:srgbClr val="FF0000"/>
                          </a:solidFill>
                          <a:effectLst/>
                          <a:latin typeface="Times New Roman" charset="0"/>
                        </a:rPr>
                        <a:t>Κότα</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Γατάκι</a:t>
                      </a:r>
                      <a:endParaRPr kumimoji="0" lang="en-GB" sz="2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4138">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800" b="0" i="0" u="none" strike="noStrike" cap="none" normalizeH="0" baseline="0" smtClean="0">
                          <a:ln>
                            <a:noFill/>
                          </a:ln>
                          <a:solidFill>
                            <a:schemeClr val="tx1"/>
                          </a:solidFill>
                          <a:effectLst/>
                          <a:latin typeface="Times New Roman" charset="0"/>
                        </a:rPr>
                        <a:t> </a:t>
                      </a:r>
                      <a:r>
                        <a:rPr kumimoji="0" lang="el-GR" sz="2400" b="1" i="0" u="none" strike="noStrike" cap="none" normalizeH="0" baseline="0" smtClean="0">
                          <a:ln>
                            <a:noFill/>
                          </a:ln>
                          <a:solidFill>
                            <a:srgbClr val="FF0000"/>
                          </a:solidFill>
                          <a:effectLst/>
                          <a:latin typeface="Times New Roman" charset="0"/>
                        </a:rPr>
                        <a:t>Πίνακας</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Αγγίζω</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Ποτίζω</a:t>
                      </a:r>
                      <a:endParaRPr kumimoji="0" lang="en-GB" sz="2800" b="0" i="0" u="none" strike="noStrike" cap="none" normalizeH="0" baseline="0" smtClean="0">
                        <a:ln>
                          <a:noFill/>
                        </a:ln>
                        <a:solidFill>
                          <a:schemeClr val="tx1"/>
                        </a:solidFill>
                        <a:effectLst/>
                        <a:latin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800" b="0" i="0" u="none" strike="noStrike" cap="none" normalizeH="0" baseline="0" smtClean="0">
                          <a:ln>
                            <a:noFill/>
                          </a:ln>
                          <a:solidFill>
                            <a:schemeClr val="tx1"/>
                          </a:solidFill>
                          <a:effectLst/>
                          <a:latin typeface="Times New Roman" charset="0"/>
                        </a:rPr>
                        <a:t> </a:t>
                      </a:r>
                      <a:r>
                        <a:rPr kumimoji="0" lang="el-GR" sz="2400" b="0" i="0" u="none" strike="noStrike" cap="none" normalizeH="0" baseline="0" smtClean="0">
                          <a:ln>
                            <a:noFill/>
                          </a:ln>
                          <a:solidFill>
                            <a:schemeClr val="tx1"/>
                          </a:solidFill>
                          <a:effectLst/>
                          <a:latin typeface="Times New Roman" charset="0"/>
                        </a:rPr>
                        <a:t>Χάδι</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a:t>
                      </a:r>
                      <a:r>
                        <a:rPr kumimoji="0" lang="el-GR" sz="2400" b="1" i="0" u="none" strike="noStrike" cap="none" normalizeH="0" baseline="0" smtClean="0">
                          <a:ln>
                            <a:noFill/>
                          </a:ln>
                          <a:solidFill>
                            <a:srgbClr val="FF0000"/>
                          </a:solidFill>
                          <a:effectLst/>
                          <a:latin typeface="Times New Roman" charset="0"/>
                        </a:rPr>
                        <a:t>Νερό</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Λάδι</a:t>
                      </a:r>
                      <a:endParaRPr kumimoji="0" lang="en-GB" sz="28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800" b="0" i="0" u="none" strike="noStrike" cap="none" normalizeH="0" baseline="0" smtClean="0">
                          <a:ln>
                            <a:noFill/>
                          </a:ln>
                          <a:solidFill>
                            <a:schemeClr val="tx1"/>
                          </a:solidFill>
                          <a:effectLst/>
                          <a:latin typeface="Times New Roman" charset="0"/>
                        </a:rPr>
                        <a:t> </a:t>
                      </a:r>
                      <a:r>
                        <a:rPr kumimoji="0" lang="el-GR" sz="2400" b="0" i="0" u="none" strike="noStrike" cap="none" normalizeH="0" baseline="0" smtClean="0">
                          <a:ln>
                            <a:noFill/>
                          </a:ln>
                          <a:solidFill>
                            <a:schemeClr val="tx1"/>
                          </a:solidFill>
                          <a:effectLst/>
                          <a:latin typeface="Times New Roman" charset="0"/>
                        </a:rPr>
                        <a:t>Καναρίνι</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Πατίνι</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a:t>
                      </a:r>
                      <a:r>
                        <a:rPr kumimoji="0" lang="el-GR" sz="2400" b="1" i="0" u="none" strike="noStrike" cap="none" normalizeH="0" baseline="0" smtClean="0">
                          <a:ln>
                            <a:noFill/>
                          </a:ln>
                          <a:solidFill>
                            <a:srgbClr val="FF0000"/>
                          </a:solidFill>
                          <a:effectLst/>
                          <a:latin typeface="Times New Roman" charset="0"/>
                        </a:rPr>
                        <a:t>Μπάλα</a:t>
                      </a:r>
                      <a:endParaRPr kumimoji="0" lang="en-GB" sz="2800" b="1" i="0" u="none" strike="noStrike" cap="none" normalizeH="0" baseline="0" smtClean="0">
                        <a:ln>
                          <a:noFill/>
                        </a:ln>
                        <a:solidFill>
                          <a:srgbClr val="FF0000"/>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1" i="0" u="none" strike="noStrike" cap="none" normalizeH="0" baseline="0" smtClean="0">
                          <a:ln>
                            <a:noFill/>
                          </a:ln>
                          <a:solidFill>
                            <a:srgbClr val="FF0000"/>
                          </a:solidFill>
                          <a:effectLst/>
                          <a:latin typeface="Times New Roman" charset="0"/>
                        </a:rPr>
                        <a:t> Γλυκό</a:t>
                      </a:r>
                      <a:endParaRPr kumimoji="0" lang="en-GB" sz="2800" b="1" i="0" u="none" strike="noStrike" cap="none" normalizeH="0" baseline="0" smtClean="0">
                        <a:ln>
                          <a:noFill/>
                        </a:ln>
                        <a:solidFill>
                          <a:srgbClr val="FF0000"/>
                        </a:solidFill>
                        <a:effectLst/>
                        <a:latin typeface="Times New Roman" charset="0"/>
                      </a:endParaRP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Κανόνι</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Κασόνι</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l-GR" sz="2400" b="0" i="0" u="none" strike="noStrike" cap="none" normalizeH="0" baseline="0" smtClean="0">
                          <a:ln>
                            <a:noFill/>
                          </a:ln>
                          <a:solidFill>
                            <a:schemeClr val="tx1"/>
                          </a:solidFill>
                          <a:effectLst/>
                          <a:latin typeface="Times New Roman" charset="0"/>
                        </a:rPr>
                        <a:t> </a:t>
                      </a:r>
                      <a:endParaRPr kumimoji="0" lang="en-GB" sz="24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theme/theme1.xml><?xml version="1.0" encoding="utf-8"?>
<a:theme xmlns:a="http://schemas.openxmlformats.org/drawingml/2006/main" name="Romanesque">
  <a:themeElements>
    <a:clrScheme name="Romanesque 1">
      <a:dk1>
        <a:srgbClr val="6E6958"/>
      </a:dk1>
      <a:lt1>
        <a:srgbClr val="EAEAEA"/>
      </a:lt1>
      <a:dk2>
        <a:srgbClr val="88826C"/>
      </a:dk2>
      <a:lt2>
        <a:srgbClr val="EDD39F"/>
      </a:lt2>
      <a:accent1>
        <a:srgbClr val="C9C6BB"/>
      </a:accent1>
      <a:accent2>
        <a:srgbClr val="ADA897"/>
      </a:accent2>
      <a:accent3>
        <a:srgbClr val="C3C1BA"/>
      </a:accent3>
      <a:accent4>
        <a:srgbClr val="C8C8C8"/>
      </a:accent4>
      <a:accent5>
        <a:srgbClr val="E1DFDA"/>
      </a:accent5>
      <a:accent6>
        <a:srgbClr val="9C9888"/>
      </a:accent6>
      <a:hlink>
        <a:srgbClr val="DEB54E"/>
      </a:hlink>
      <a:folHlink>
        <a:srgbClr val="A78B3D"/>
      </a:folHlink>
    </a:clrScheme>
    <a:fontScheme name="Romanesqu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Romanesque 1">
        <a:dk1>
          <a:srgbClr val="6E6958"/>
        </a:dk1>
        <a:lt1>
          <a:srgbClr val="EAEAEA"/>
        </a:lt1>
        <a:dk2>
          <a:srgbClr val="88826C"/>
        </a:dk2>
        <a:lt2>
          <a:srgbClr val="EDD39F"/>
        </a:lt2>
        <a:accent1>
          <a:srgbClr val="C9C6BB"/>
        </a:accent1>
        <a:accent2>
          <a:srgbClr val="ADA897"/>
        </a:accent2>
        <a:accent3>
          <a:srgbClr val="C3C1BA"/>
        </a:accent3>
        <a:accent4>
          <a:srgbClr val="C8C8C8"/>
        </a:accent4>
        <a:accent5>
          <a:srgbClr val="E1DFDA"/>
        </a:accent5>
        <a:accent6>
          <a:srgbClr val="9C9888"/>
        </a:accent6>
        <a:hlink>
          <a:srgbClr val="DEB54E"/>
        </a:hlink>
        <a:folHlink>
          <a:srgbClr val="A78B3D"/>
        </a:folHlink>
      </a:clrScheme>
      <a:clrMap bg1="dk2" tx1="lt1" bg2="dk1" tx2="lt2" accent1="accent1" accent2="accent2" accent3="accent3" accent4="accent4" accent5="accent5" accent6="accent6" hlink="hlink" folHlink="folHlink"/>
    </a:extraClrScheme>
    <a:extraClrScheme>
      <a:clrScheme name="Romanesque 2">
        <a:dk1>
          <a:srgbClr val="523D24"/>
        </a:dk1>
        <a:lt1>
          <a:srgbClr val="FFFFFF"/>
        </a:lt1>
        <a:dk2>
          <a:srgbClr val="5C3324"/>
        </a:dk2>
        <a:lt2>
          <a:srgbClr val="948F60"/>
        </a:lt2>
        <a:accent1>
          <a:srgbClr val="D0CEB8"/>
        </a:accent1>
        <a:accent2>
          <a:srgbClr val="C1BFA1"/>
        </a:accent2>
        <a:accent3>
          <a:srgbClr val="FFFFFF"/>
        </a:accent3>
        <a:accent4>
          <a:srgbClr val="45331D"/>
        </a:accent4>
        <a:accent5>
          <a:srgbClr val="E4E3D8"/>
        </a:accent5>
        <a:accent6>
          <a:srgbClr val="AFAD91"/>
        </a:accent6>
        <a:hlink>
          <a:srgbClr val="E0C036"/>
        </a:hlink>
        <a:folHlink>
          <a:srgbClr val="D1C1A1"/>
        </a:folHlink>
      </a:clrScheme>
      <a:clrMap bg1="lt1" tx1="dk1" bg2="lt2" tx2="dk2" accent1="accent1" accent2="accent2" accent3="accent3" accent4="accent4" accent5="accent5" accent6="accent6" hlink="hlink" folHlink="folHlink"/>
    </a:extraClrScheme>
    <a:extraClrScheme>
      <a:clrScheme name="Romanesque 3">
        <a:dk1>
          <a:srgbClr val="333333"/>
        </a:dk1>
        <a:lt1>
          <a:srgbClr val="FFFFFF"/>
        </a:lt1>
        <a:dk2>
          <a:srgbClr val="000000"/>
        </a:dk2>
        <a:lt2>
          <a:srgbClr val="5F5F5F"/>
        </a:lt2>
        <a:accent1>
          <a:srgbClr val="EAEAEA"/>
        </a:accent1>
        <a:accent2>
          <a:srgbClr val="DDDDDD"/>
        </a:accent2>
        <a:accent3>
          <a:srgbClr val="FFFFFF"/>
        </a:accent3>
        <a:accent4>
          <a:srgbClr val="2A2A2A"/>
        </a:accent4>
        <a:accent5>
          <a:srgbClr val="F3F3F3"/>
        </a:accent5>
        <a:accent6>
          <a:srgbClr val="C8C8C8"/>
        </a:accent6>
        <a:hlink>
          <a:srgbClr val="969696"/>
        </a:hlink>
        <a:folHlink>
          <a:srgbClr val="C0C0C0"/>
        </a:folHlink>
      </a:clrScheme>
      <a:clrMap bg1="lt1" tx1="dk1" bg2="lt2" tx2="dk2" accent1="accent1" accent2="accent2" accent3="accent3" accent4="accent4" accent5="accent5" accent6="accent6" hlink="hlink" folHlink="folHlink"/>
    </a:extraClrScheme>
    <a:extraClrScheme>
      <a:clrScheme name="Romanesque 4">
        <a:dk1>
          <a:srgbClr val="4C4F60"/>
        </a:dk1>
        <a:lt1>
          <a:srgbClr val="EAEAEA"/>
        </a:lt1>
        <a:dk2>
          <a:srgbClr val="6C7188"/>
        </a:dk2>
        <a:lt2>
          <a:srgbClr val="EBCD5D"/>
        </a:lt2>
        <a:accent1>
          <a:srgbClr val="CECFD8"/>
        </a:accent1>
        <a:accent2>
          <a:srgbClr val="A8ABBA"/>
        </a:accent2>
        <a:accent3>
          <a:srgbClr val="BABBC3"/>
        </a:accent3>
        <a:accent4>
          <a:srgbClr val="C8C8C8"/>
        </a:accent4>
        <a:accent5>
          <a:srgbClr val="E3E4E9"/>
        </a:accent5>
        <a:accent6>
          <a:srgbClr val="989BA8"/>
        </a:accent6>
        <a:hlink>
          <a:srgbClr val="E8B550"/>
        </a:hlink>
        <a:folHlink>
          <a:srgbClr val="B79E5F"/>
        </a:folHlink>
      </a:clrScheme>
      <a:clrMap bg1="dk2" tx1="lt1" bg2="dk1" tx2="lt2" accent1="accent1" accent2="accent2" accent3="accent3" accent4="accent4" accent5="accent5" accent6="accent6" hlink="hlink" folHlink="folHlink"/>
    </a:extraClrScheme>
    <a:extraClrScheme>
      <a:clrScheme name="Romanesque 5">
        <a:dk1>
          <a:srgbClr val="65515B"/>
        </a:dk1>
        <a:lt1>
          <a:srgbClr val="EAEAEA"/>
        </a:lt1>
        <a:dk2>
          <a:srgbClr val="886C7B"/>
        </a:dk2>
        <a:lt2>
          <a:srgbClr val="E9D95F"/>
        </a:lt2>
        <a:accent1>
          <a:srgbClr val="CECFD8"/>
        </a:accent1>
        <a:accent2>
          <a:srgbClr val="AB95A1"/>
        </a:accent2>
        <a:accent3>
          <a:srgbClr val="C3BABF"/>
        </a:accent3>
        <a:accent4>
          <a:srgbClr val="C8C8C8"/>
        </a:accent4>
        <a:accent5>
          <a:srgbClr val="E3E4E9"/>
        </a:accent5>
        <a:accent6>
          <a:srgbClr val="9B8791"/>
        </a:accent6>
        <a:hlink>
          <a:srgbClr val="E8C050"/>
        </a:hlink>
        <a:folHlink>
          <a:srgbClr val="B79E5F"/>
        </a:folHlink>
      </a:clrScheme>
      <a:clrMap bg1="dk2" tx1="lt1" bg2="dk1" tx2="lt2" accent1="accent1" accent2="accent2" accent3="accent3" accent4="accent4" accent5="accent5" accent6="accent6" hlink="hlink" folHlink="folHlink"/>
    </a:extraClrScheme>
    <a:extraClrScheme>
      <a:clrScheme name="Romanesque 6">
        <a:dk1>
          <a:srgbClr val="333333"/>
        </a:dk1>
        <a:lt1>
          <a:srgbClr val="EAEAEA"/>
        </a:lt1>
        <a:dk2>
          <a:srgbClr val="000000"/>
        </a:dk2>
        <a:lt2>
          <a:srgbClr val="E1D8AB"/>
        </a:lt2>
        <a:accent1>
          <a:srgbClr val="808080"/>
        </a:accent1>
        <a:accent2>
          <a:srgbClr val="5F5F5F"/>
        </a:accent2>
        <a:accent3>
          <a:srgbClr val="AAAAAA"/>
        </a:accent3>
        <a:accent4>
          <a:srgbClr val="C8C8C8"/>
        </a:accent4>
        <a:accent5>
          <a:srgbClr val="C0C0C0"/>
        </a:accent5>
        <a:accent6>
          <a:srgbClr val="555555"/>
        </a:accent6>
        <a:hlink>
          <a:srgbClr val="D95045"/>
        </a:hlink>
        <a:folHlink>
          <a:srgbClr val="DCA23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Designs\Romanesque.pot</Template>
  <TotalTime>83</TotalTime>
  <Words>212</Words>
  <Application>Microsoft Office PowerPoint</Application>
  <PresentationFormat>On-screen Show (4:3)</PresentationFormat>
  <Paragraphs>48</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Times New Roman</vt:lpstr>
      <vt:lpstr>Comic Sans MS</vt:lpstr>
      <vt:lpstr>Romanesque</vt:lpstr>
      <vt:lpstr>Δραστηριότητα 2: </vt:lpstr>
      <vt:lpstr>Κατάλογος λέξεων που αναφωνεί στα παιδιά ο δάσκαλος.</vt:lpstr>
    </vt:vector>
  </TitlesOfParts>
  <Company>Customer's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Δραστηριότητα 2: </dc:title>
  <dc:creator>User</dc:creator>
  <cp:lastModifiedBy>Rigas</cp:lastModifiedBy>
  <cp:revision>6</cp:revision>
  <cp:lastPrinted>1601-01-01T00:00:00Z</cp:lastPrinted>
  <dcterms:created xsi:type="dcterms:W3CDTF">2000-12-05T11:36:42Z</dcterms:created>
  <dcterms:modified xsi:type="dcterms:W3CDTF">2009-07-13T16:20:25Z</dcterms:modified>
</cp:coreProperties>
</file>