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6" r:id="rId2"/>
    <p:sldId id="343" r:id="rId3"/>
    <p:sldId id="330" r:id="rId4"/>
    <p:sldId id="344" r:id="rId5"/>
    <p:sldId id="331" r:id="rId6"/>
    <p:sldId id="345" r:id="rId7"/>
    <p:sldId id="33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0099FF"/>
    <a:srgbClr val="FFD5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E1CB-D823-4FF5-AEB1-81BA2141E1F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90039-120E-4296-B443-E458B424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90039-120E-4296-B443-E458B424E0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16.png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2171" y="1430805"/>
            <a:ext cx="4129143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219" y="2308985"/>
            <a:ext cx="2881745" cy="11499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u="sng" dirty="0" smtClean="0"/>
              <a:t>Σελίδες 78-82: </a:t>
            </a:r>
          </a:p>
          <a:p>
            <a:pPr marL="0" indent="0">
              <a:buNone/>
            </a:pPr>
            <a:r>
              <a:rPr lang="el-GR" dirty="0" smtClean="0"/>
              <a:t>8, 9, 11, 14, 16</a:t>
            </a:r>
          </a:p>
        </p:txBody>
      </p:sp>
    </p:spTree>
    <p:extLst>
      <p:ext uri="{BB962C8B-B14F-4D97-AF65-F5344CB8AC3E}">
        <p14:creationId xmlns:p14="http://schemas.microsoft.com/office/powerpoint/2010/main" val="2285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975" y="281254"/>
            <a:ext cx="7594550" cy="244772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97975" y="3539932"/>
                <a:ext cx="1432636" cy="6211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=8,50</m:t>
                      </m:r>
                    </m:oMath>
                  </m:oMathPara>
                </a14:m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975" y="3539932"/>
                <a:ext cx="1432636" cy="621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8/Σελ.80</a:t>
            </a:r>
          </a:p>
        </p:txBody>
      </p:sp>
      <p:sp>
        <p:nvSpPr>
          <p:cNvPr id="5" name="Oval 4"/>
          <p:cNvSpPr/>
          <p:nvPr/>
        </p:nvSpPr>
        <p:spPr>
          <a:xfrm>
            <a:off x="6885709" y="531984"/>
            <a:ext cx="3652376" cy="487347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9994" y="1244124"/>
            <a:ext cx="1724714" cy="38356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493700" y="3539931"/>
                <a:ext cx="1432636" cy="6211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l-GR" sz="2200" b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β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</m:t>
                    </m:r>
                  </m:oMath>
                </a14:m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700" y="3539931"/>
                <a:ext cx="1432636" cy="621189"/>
              </a:xfrm>
              <a:prstGeom prst="rect">
                <a:avLst/>
              </a:prstGeom>
              <a:blipFill>
                <a:blip r:embed="rId5"/>
                <a:stretch>
                  <a:fillRect l="-5485" b="-769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482904" y="4972076"/>
            <a:ext cx="2021592" cy="864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y = 8,5x +50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544393" y="899409"/>
            <a:ext cx="1034322" cy="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10361" y="1261612"/>
            <a:ext cx="1034322" cy="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95082" y="4972076"/>
            <a:ext cx="4167265" cy="11738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l-G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Ορίζει γραμμική συνάρτηση, αφού είναι της μορφής 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y=</a:t>
            </a:r>
            <a:r>
              <a:rPr lang="el-G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α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x</a:t>
            </a:r>
            <a:r>
              <a:rPr lang="el-G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+β</a:t>
            </a: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anose="02040503050406030204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230611" y="4161120"/>
            <a:ext cx="263089" cy="695693"/>
          </a:xfrm>
          <a:prstGeom prst="down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3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18" grpId="0" animBg="1"/>
      <p:bldP spid="20" grpId="0" animBg="1"/>
      <p:bldP spid="1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1499" t="14051" r="6346" b="20843"/>
          <a:stretch/>
        </p:blipFill>
        <p:spPr>
          <a:xfrm>
            <a:off x="166111" y="3795075"/>
            <a:ext cx="2935276" cy="27200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/>
          <a:srcRect l="1709" t="14442" r="53888" b="12958"/>
          <a:stretch/>
        </p:blipFill>
        <p:spPr>
          <a:xfrm>
            <a:off x="230219" y="822070"/>
            <a:ext cx="2884518" cy="282975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/Σελ.80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blipFill>
                <a:blip r:embed="rId5"/>
                <a:stretch>
                  <a:fillRect b="-12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6542808" y="1103660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3018" y="2448862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9314" y="1392700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Β</a:t>
            </a:r>
            <a:endParaRPr lang="en-US" dirty="0">
              <a:solidFill>
                <a:srgbClr val="FF006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600430" y="1595261"/>
            <a:ext cx="8910" cy="95879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09340" y="1580271"/>
            <a:ext cx="432271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35574" y="825212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0589" y="3799100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2762" y="4148572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62" y="4148572"/>
                <a:ext cx="1848285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2762" y="5212923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62" y="5212923"/>
                <a:ext cx="1848285" cy="461665"/>
              </a:xfrm>
              <a:prstGeom prst="rect">
                <a:avLst/>
              </a:prstGeom>
              <a:blipFill>
                <a:blip r:embed="rId10"/>
                <a:stretch>
                  <a:fillRect b="-153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2762" y="5952698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62" y="5952698"/>
                <a:ext cx="1848285" cy="461665"/>
              </a:xfrm>
              <a:prstGeom prst="rect">
                <a:avLst/>
              </a:prstGeom>
              <a:blipFill>
                <a:blip r:embed="rId11"/>
                <a:stretch>
                  <a:fillRect b="-12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248518" y="4940794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518" y="4940794"/>
                <a:ext cx="2942794" cy="7862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Brace 23"/>
          <p:cNvSpPr/>
          <p:nvPr/>
        </p:nvSpPr>
        <p:spPr>
          <a:xfrm>
            <a:off x="6552328" y="4199288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33749" y="5278612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4731" y="4148572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Β</a:t>
            </a:r>
            <a:endParaRPr lang="en-US" dirty="0">
              <a:solidFill>
                <a:srgbClr val="FF0066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1780531" y="4333238"/>
            <a:ext cx="13793" cy="113004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87427" y="4333238"/>
            <a:ext cx="1224224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/>
          <a:srcRect r="27772" b="92178"/>
          <a:stretch/>
        </p:blipFill>
        <p:spPr>
          <a:xfrm>
            <a:off x="3794705" y="319131"/>
            <a:ext cx="5409256" cy="35149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44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0684"/>
          <a:stretch/>
        </p:blipFill>
        <p:spPr>
          <a:xfrm>
            <a:off x="162510" y="3812970"/>
            <a:ext cx="3071242" cy="270213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r="52002"/>
          <a:stretch/>
        </p:blipFill>
        <p:spPr>
          <a:xfrm>
            <a:off x="230218" y="833981"/>
            <a:ext cx="3071301" cy="2776428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/Σελ.80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blipFill>
                <a:blip r:embed="rId4"/>
                <a:stretch>
                  <a:fillRect t="-10256" b="-3333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blipFill>
                <a:blip r:embed="rId5"/>
                <a:stretch>
                  <a:fillRect b="-12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6542808" y="1103660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34452" y="1609121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791" y="2381746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Β</a:t>
            </a:r>
            <a:endParaRPr lang="en-US" dirty="0">
              <a:solidFill>
                <a:srgbClr val="FF006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19400" y="1820559"/>
            <a:ext cx="0" cy="74585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50536" y="2552552"/>
            <a:ext cx="342382" cy="1386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0564" y="840202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0589" y="3799100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2762" y="4148572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62" y="4148572"/>
                <a:ext cx="1848285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2762" y="5212923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62" y="5212923"/>
                <a:ext cx="1848285" cy="461665"/>
              </a:xfrm>
              <a:prstGeom prst="rect">
                <a:avLst/>
              </a:prstGeom>
              <a:blipFill>
                <a:blip r:embed="rId10"/>
                <a:stretch>
                  <a:fillRect b="-153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2762" y="5952698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///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62" y="5952698"/>
                <a:ext cx="1848285" cy="461665"/>
              </a:xfrm>
              <a:prstGeom prst="rect">
                <a:avLst/>
              </a:prstGeom>
              <a:blipFill>
                <a:blip r:embed="rId11"/>
                <a:stretch>
                  <a:fillRect t="-8974" b="-3461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248518" y="4940794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518" y="4940794"/>
                <a:ext cx="2942794" cy="7862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Brace 23"/>
          <p:cNvSpPr/>
          <p:nvPr/>
        </p:nvSpPr>
        <p:spPr>
          <a:xfrm>
            <a:off x="6552328" y="4199288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42231" y="4171593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4731" y="4148572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Β</a:t>
            </a: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3"/>
          <a:srcRect r="27772" b="92178"/>
          <a:stretch/>
        </p:blipFill>
        <p:spPr>
          <a:xfrm>
            <a:off x="3794705" y="319131"/>
            <a:ext cx="5409256" cy="35149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231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385" y="277092"/>
            <a:ext cx="7997540" cy="428136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11 /Σελ. 81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26189" y="3785619"/>
            <a:ext cx="1575196" cy="510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l-GR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624" y="935453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l-GR" sz="2400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867867" y="537645"/>
            <a:ext cx="85430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(3,6)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950245" y="2741233"/>
            <a:ext cx="85430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(3,2)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93971" y="2972066"/>
            <a:ext cx="85430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(1,2)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624" y="1520549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1520549"/>
                <a:ext cx="1848285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0624" y="2390480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2390480"/>
                <a:ext cx="1848285" cy="461665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0950" y="2929783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50" y="2929783"/>
                <a:ext cx="1848285" cy="461665"/>
              </a:xfrm>
              <a:prstGeom prst="rect">
                <a:avLst/>
              </a:prstGeom>
              <a:blipFill>
                <a:blip r:embed="rId5"/>
                <a:stretch>
                  <a:fillRect b="-129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754660" y="2024655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660" y="2024655"/>
                <a:ext cx="2942794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Brace 29"/>
          <p:cNvSpPr/>
          <p:nvPr/>
        </p:nvSpPr>
        <p:spPr>
          <a:xfrm>
            <a:off x="2092476" y="1442293"/>
            <a:ext cx="360218" cy="2027270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3743" y="3588146"/>
            <a:ext cx="1835166" cy="905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(0,β)=(0,0)</a:t>
            </a:r>
          </a:p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β=0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27323" y="6156738"/>
            <a:ext cx="1660485" cy="5116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-25000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37334" y="5230880"/>
            <a:ext cx="1650474" cy="8015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=κ</a:t>
            </a:r>
            <a:endParaRPr lang="en-US" sz="2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27323" y="4618746"/>
            <a:ext cx="166048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l-GR" sz="2400" baseline="-250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Α(3,6) </a:t>
            </a:r>
            <a:endParaRPr lang="en-US" sz="2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38265" y="5411274"/>
            <a:ext cx="1459203" cy="459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9377475" y="4627379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6189" y="4630609"/>
            <a:ext cx="1640067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n-US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4226057" y="4627379"/>
            <a:ext cx="415127" cy="2112561"/>
          </a:xfrm>
          <a:prstGeom prst="rightBrac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426188" y="5286599"/>
            <a:ext cx="1640068" cy="767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</a:t>
            </a:r>
            <a:r>
              <a:rPr lang="en-US" sz="24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x’x</a:t>
            </a:r>
            <a:endParaRPr lang="el-GR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</a:t>
            </a:r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26187" y="6213486"/>
            <a:ext cx="1640069" cy="529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41756" y="5440721"/>
            <a:ext cx="1459203" cy="459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72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903"/>
          <a:stretch/>
        </p:blipFill>
        <p:spPr>
          <a:xfrm>
            <a:off x="3522688" y="93065"/>
            <a:ext cx="8564255" cy="44726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14 /Σελ. 81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61445" y="6005361"/>
                <a:ext cx="2941973" cy="51097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:r>
                  <a:rPr lang="el-GR" sz="2400" baseline="-250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4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l-GR" sz="24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45" y="6005361"/>
                <a:ext cx="2941973" cy="510978"/>
              </a:xfrm>
              <a:prstGeom prst="rect">
                <a:avLst/>
              </a:prstGeom>
              <a:blipFill>
                <a:blip r:embed="rId3"/>
                <a:stretch>
                  <a:fillRect t="-4651" b="-26744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60624" y="935453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43160" y="659598"/>
            <a:ext cx="85430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(0,4)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624" y="1520549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1520549"/>
                <a:ext cx="1848285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0624" y="2390480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2390480"/>
                <a:ext cx="1848285" cy="461665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0950" y="2929783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50" y="2929783"/>
                <a:ext cx="1848285" cy="461665"/>
              </a:xfrm>
              <a:prstGeom prst="rect">
                <a:avLst/>
              </a:prstGeom>
              <a:blipFill>
                <a:blip r:embed="rId6"/>
                <a:stretch>
                  <a:fillRect t="-10390" b="-35065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60624" y="3566844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3566844"/>
                <a:ext cx="2942794" cy="786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Brace 29"/>
          <p:cNvSpPr/>
          <p:nvPr/>
        </p:nvSpPr>
        <p:spPr>
          <a:xfrm>
            <a:off x="2092476" y="1442293"/>
            <a:ext cx="360218" cy="2027270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05092" y="4898102"/>
            <a:ext cx="1835166" cy="905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(0,β)=(0,4)</a:t>
            </a:r>
          </a:p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β=4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9178898" y="809425"/>
            <a:ext cx="8910" cy="169462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245462" y="809425"/>
            <a:ext cx="1202682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80950" y="4900128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02261" y="4665328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 Πίνακας Τιμών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29368"/>
              </p:ext>
            </p:extLst>
          </p:nvPr>
        </p:nvGraphicFramePr>
        <p:xfrm>
          <a:off x="3526295" y="5240456"/>
          <a:ext cx="2376074" cy="42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429">
                  <a:extLst>
                    <a:ext uri="{9D8B030D-6E8A-4147-A177-3AD203B41FA5}">
                      <a16:colId xmlns:a16="http://schemas.microsoft.com/office/drawing/2014/main" val="3343058658"/>
                    </a:ext>
                  </a:extLst>
                </a:gridCol>
                <a:gridCol w="643007">
                  <a:extLst>
                    <a:ext uri="{9D8B030D-6E8A-4147-A177-3AD203B41FA5}">
                      <a16:colId xmlns:a16="http://schemas.microsoft.com/office/drawing/2014/main" val="3647103061"/>
                    </a:ext>
                  </a:extLst>
                </a:gridCol>
                <a:gridCol w="1151638">
                  <a:extLst>
                    <a:ext uri="{9D8B030D-6E8A-4147-A177-3AD203B41FA5}">
                      <a16:colId xmlns:a16="http://schemas.microsoft.com/office/drawing/2014/main" val="495732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(x, y)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97675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76108"/>
              </p:ext>
            </p:extLst>
          </p:nvPr>
        </p:nvGraphicFramePr>
        <p:xfrm>
          <a:off x="3526295" y="5742244"/>
          <a:ext cx="550754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54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6071017" y="5760823"/>
            <a:ext cx="168187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3y = -6 → y=-2</a:t>
            </a:r>
            <a:endParaRPr lang="el-G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18625"/>
              </p:ext>
            </p:extLst>
          </p:nvPr>
        </p:nvGraphicFramePr>
        <p:xfrm>
          <a:off x="4116828" y="5739368"/>
          <a:ext cx="58367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75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84789"/>
              </p:ext>
            </p:extLst>
          </p:nvPr>
        </p:nvGraphicFramePr>
        <p:xfrm>
          <a:off x="4740281" y="5736038"/>
          <a:ext cx="116208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89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38243"/>
              </p:ext>
            </p:extLst>
          </p:nvPr>
        </p:nvGraphicFramePr>
        <p:xfrm>
          <a:off x="3521527" y="6251401"/>
          <a:ext cx="55552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22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-3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70973"/>
              </p:ext>
            </p:extLst>
          </p:nvPr>
        </p:nvGraphicFramePr>
        <p:xfrm>
          <a:off x="4130678" y="6251990"/>
          <a:ext cx="58367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75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30253"/>
              </p:ext>
            </p:extLst>
          </p:nvPr>
        </p:nvGraphicFramePr>
        <p:xfrm>
          <a:off x="4754131" y="6248660"/>
          <a:ext cx="116208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89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Γ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-3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075826" y="6260850"/>
            <a:ext cx="167225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-6 → x=-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313083" y="3206782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Δ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004554" y="2327889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Γ</a:t>
            </a:r>
            <a:endParaRPr lang="en-US" dirty="0">
              <a:solidFill>
                <a:srgbClr val="0099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8409482" y="2004494"/>
            <a:ext cx="3447739" cy="2348591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8526464" y="4665328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(δ) Εμβαδόν ΑΒΔ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463134" y="809425"/>
            <a:ext cx="0" cy="2582023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9178898" y="2512555"/>
            <a:ext cx="1284236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526464" y="5335975"/>
                <a:ext cx="2942794" cy="64921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14:m>
                  <m:oMath xmlns:m="http://schemas.openxmlformats.org/officeDocument/2006/math">
                    <m:r>
                      <a:rPr lang="el-GR" sz="24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‧</m:t>
                        </m:r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4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l-GR" sz="2400" i="1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‧</m:t>
                        </m:r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4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=9</m:t>
                    </m:r>
                    <m:r>
                      <a:rPr lang="el-GR" sz="24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𝜏</m:t>
                    </m:r>
                    <m:r>
                      <a:rPr lang="el-GR" sz="24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l-GR" sz="24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𝜇</m:t>
                    </m:r>
                    <m:r>
                      <a:rPr lang="el-GR" sz="24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464" y="5335975"/>
                <a:ext cx="2942794" cy="649217"/>
              </a:xfrm>
              <a:prstGeom prst="rect">
                <a:avLst/>
              </a:prstGeom>
              <a:blipFill>
                <a:blip r:embed="rId8"/>
                <a:stretch>
                  <a:fillRect b="-11009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8227536" y="2594515"/>
            <a:ext cx="85430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(-3,0)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117774" y="3671149"/>
            <a:ext cx="854308" cy="487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5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4" grpId="0" animBg="1"/>
      <p:bldP spid="47" grpId="0" animBg="1"/>
      <p:bldP spid="50" grpId="0" animBg="1"/>
      <p:bldP spid="57" grpId="0" animBg="1"/>
      <p:bldP spid="58" grpId="0"/>
      <p:bldP spid="59" grpId="0"/>
      <p:bldP spid="60" grpId="0" animBg="1"/>
      <p:bldP spid="62" grpId="0" animBg="1"/>
      <p:bldP spid="22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16 /Σελ. 82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299" y="829417"/>
            <a:ext cx="6955436" cy="592365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666282" y="1319134"/>
            <a:ext cx="1229193" cy="4347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67206" y="1319134"/>
            <a:ext cx="1229193" cy="43471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816184" y="2008681"/>
            <a:ext cx="869429" cy="149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931764" y="1319134"/>
            <a:ext cx="629587" cy="416726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16184" y="3901191"/>
            <a:ext cx="1229193" cy="43471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378315" y="4245964"/>
            <a:ext cx="869429" cy="149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68455" y="3260359"/>
            <a:ext cx="1229193" cy="4347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886170" y="2008681"/>
            <a:ext cx="675181" cy="139408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277069" y="5194808"/>
            <a:ext cx="1229193" cy="4347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95475" y="5572594"/>
            <a:ext cx="1229193" cy="43471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8320792" y="5966088"/>
            <a:ext cx="869429" cy="149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965180" y="3477716"/>
            <a:ext cx="596171" cy="171709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1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9" grpId="0" animBg="1"/>
      <p:bldP spid="22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452</Words>
  <Application>Microsoft Office PowerPoint</Application>
  <PresentationFormat>Widescreen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Tahoma</vt:lpstr>
      <vt:lpstr>Office Theme</vt:lpstr>
      <vt:lpstr>Για επανάληψη…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144</cp:revision>
  <dcterms:created xsi:type="dcterms:W3CDTF">2020-03-30T04:40:15Z</dcterms:created>
  <dcterms:modified xsi:type="dcterms:W3CDTF">2020-05-17T08:45:18Z</dcterms:modified>
</cp:coreProperties>
</file>