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29" t="2451" r="3350" b="8310"/>
          <a:stretch/>
        </p:blipFill>
        <p:spPr>
          <a:xfrm>
            <a:off x="3713019" y="277092"/>
            <a:ext cx="8229600" cy="3422072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3/Σελ.143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719455" y="1136073"/>
            <a:ext cx="5112327" cy="48490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47160" y="2701653"/>
            <a:ext cx="5112327" cy="48490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910945" y="737621"/>
            <a:ext cx="762000" cy="286456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98327" y="845127"/>
            <a:ext cx="4461160" cy="25492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176655" y="2341418"/>
            <a:ext cx="1690254" cy="1357746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099959" y="2189019"/>
            <a:ext cx="1759527" cy="135774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59393" y="1337929"/>
                <a:ext cx="1210976" cy="448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93" y="1337929"/>
                <a:ext cx="1210976" cy="448905"/>
              </a:xfrm>
              <a:prstGeom prst="rect">
                <a:avLst/>
              </a:prstGeom>
              <a:blipFill>
                <a:blip r:embed="rId3"/>
                <a:stretch>
                  <a:fillRect t="-6757" r="-7538" b="-22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2"/>
          <p:cNvSpPr txBox="1">
            <a:spLocks/>
          </p:cNvSpPr>
          <p:nvPr/>
        </p:nvSpPr>
        <p:spPr>
          <a:xfrm>
            <a:off x="1712774" y="1408185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Κατακορυφήν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53352" y="1792794"/>
                <a:ext cx="187373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52" y="1792794"/>
                <a:ext cx="1873735" cy="430887"/>
              </a:xfrm>
              <a:prstGeom prst="rect">
                <a:avLst/>
              </a:prstGeom>
              <a:blipFill>
                <a:blip r:embed="rId4"/>
                <a:stretch>
                  <a:fillRect t="-4225" b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831273" y="1833778"/>
            <a:ext cx="1039096" cy="389903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59393" y="2571386"/>
                <a:ext cx="1820576" cy="449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93" y="2571386"/>
                <a:ext cx="1820576" cy="449610"/>
              </a:xfrm>
              <a:prstGeom prst="rect">
                <a:avLst/>
              </a:prstGeom>
              <a:blipFill>
                <a:blip r:embed="rId5"/>
                <a:stretch>
                  <a:fillRect l="-1003" t="-8108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2319770" y="2599675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Παραπλ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53347" y="3025854"/>
                <a:ext cx="2251308" cy="449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180−70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47" y="3025854"/>
                <a:ext cx="2251308" cy="449610"/>
              </a:xfrm>
              <a:prstGeom prst="rect">
                <a:avLst/>
              </a:prstGeom>
              <a:blipFill>
                <a:blip r:embed="rId6"/>
                <a:stretch>
                  <a:fillRect t="-6757" r="-271" b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53342" y="3496905"/>
                <a:ext cx="2251308" cy="449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42" y="3496905"/>
                <a:ext cx="2251308" cy="449610"/>
              </a:xfrm>
              <a:prstGeom prst="rect">
                <a:avLst/>
              </a:prstGeom>
              <a:blipFill>
                <a:blip r:embed="rId7"/>
                <a:stretch>
                  <a:fillRect t="-8219"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831272" y="3526758"/>
            <a:ext cx="1149927" cy="41975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54193" y="4252839"/>
                <a:ext cx="1210976" cy="449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ξ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93" y="4252839"/>
                <a:ext cx="1210976" cy="449995"/>
              </a:xfrm>
              <a:prstGeom prst="rect">
                <a:avLst/>
              </a:prstGeom>
              <a:blipFill>
                <a:blip r:embed="rId8"/>
                <a:stretch>
                  <a:fillRect t="-8219" r="-6533" b="-23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/>
          <p:cNvSpPr txBox="1">
            <a:spLocks/>
          </p:cNvSpPr>
          <p:nvPr/>
        </p:nvSpPr>
        <p:spPr>
          <a:xfrm>
            <a:off x="1707574" y="4323095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Κατακορυφήν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48152" y="4707704"/>
                <a:ext cx="1873735" cy="449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ξ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52" y="4707704"/>
                <a:ext cx="1873735" cy="449867"/>
              </a:xfrm>
              <a:prstGeom prst="rect">
                <a:avLst/>
              </a:prstGeom>
              <a:blipFill>
                <a:blip r:embed="rId9"/>
                <a:stretch>
                  <a:fillRect t="-8108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826073" y="4748688"/>
            <a:ext cx="1155126" cy="408883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3693970" y="3837709"/>
            <a:ext cx="0" cy="2715491"/>
          </a:xfrm>
          <a:prstGeom prst="line">
            <a:avLst/>
          </a:prstGeom>
          <a:ln w="38100">
            <a:solidFill>
              <a:srgbClr val="FF006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072749" y="3817082"/>
                <a:ext cx="121097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ε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749" y="3817082"/>
                <a:ext cx="1210976" cy="430887"/>
              </a:xfrm>
              <a:prstGeom prst="rect">
                <a:avLst/>
              </a:prstGeom>
              <a:blipFill>
                <a:blip r:embed="rId10"/>
                <a:stretch>
                  <a:fillRect t="-4225" r="-15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ntent Placeholder 2"/>
          <p:cNvSpPr txBox="1">
            <a:spLocks/>
          </p:cNvSpPr>
          <p:nvPr/>
        </p:nvSpPr>
        <p:spPr>
          <a:xfrm>
            <a:off x="5126130" y="3887338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Κατακορυφήν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766708" y="4271947"/>
                <a:ext cx="187373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ε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08" y="4271947"/>
                <a:ext cx="1873735" cy="430887"/>
              </a:xfrm>
              <a:prstGeom prst="rect">
                <a:avLst/>
              </a:prstGeom>
              <a:blipFill>
                <a:blip r:embed="rId11"/>
                <a:stretch>
                  <a:fillRect t="-4286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4244629" y="4312931"/>
            <a:ext cx="1039096" cy="3899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116050" y="5034531"/>
                <a:ext cx="182057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</m:acc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050" y="5034531"/>
                <a:ext cx="1820576" cy="430887"/>
              </a:xfrm>
              <a:prstGeom prst="rect">
                <a:avLst/>
              </a:prstGeom>
              <a:blipFill>
                <a:blip r:embed="rId12"/>
                <a:stretch>
                  <a:fillRect t="-8451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ontent Placeholder 2"/>
          <p:cNvSpPr txBox="1">
            <a:spLocks/>
          </p:cNvSpPr>
          <p:nvPr/>
        </p:nvSpPr>
        <p:spPr>
          <a:xfrm>
            <a:off x="5776427" y="5062820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Παραπλ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810004" y="5488999"/>
                <a:ext cx="225130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η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180−35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4" y="5488999"/>
                <a:ext cx="2251308" cy="430887"/>
              </a:xfrm>
              <a:prstGeom prst="rect">
                <a:avLst/>
              </a:prstGeom>
              <a:blipFill>
                <a:blip r:embed="rId13"/>
                <a:stretch>
                  <a:fillRect t="-2817" r="-542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809999" y="5960050"/>
                <a:ext cx="225130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η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9" y="5960050"/>
                <a:ext cx="2251308" cy="430887"/>
              </a:xfrm>
              <a:prstGeom prst="rect">
                <a:avLst/>
              </a:prstGeom>
              <a:blipFill>
                <a:blip r:embed="rId14"/>
                <a:stretch>
                  <a:fillRect t="-4286"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4287929" y="5989903"/>
            <a:ext cx="1149927" cy="4197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042118" y="3840514"/>
                <a:ext cx="1210976" cy="442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ζ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118" y="3840514"/>
                <a:ext cx="1210976" cy="442429"/>
              </a:xfrm>
              <a:prstGeom prst="rect">
                <a:avLst/>
              </a:prstGeom>
              <a:blipFill>
                <a:blip r:embed="rId15"/>
                <a:stretch>
                  <a:fillRect t="-8219" r="-10553" b="-20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Content Placeholder 2"/>
          <p:cNvSpPr txBox="1">
            <a:spLocks/>
          </p:cNvSpPr>
          <p:nvPr/>
        </p:nvSpPr>
        <p:spPr>
          <a:xfrm>
            <a:off x="9095499" y="3910770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Κατακορυφήν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7736077" y="4295379"/>
                <a:ext cx="1873735" cy="442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ζ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077" y="4295379"/>
                <a:ext cx="1873735" cy="442429"/>
              </a:xfrm>
              <a:prstGeom prst="rect">
                <a:avLst/>
              </a:prstGeom>
              <a:blipFill>
                <a:blip r:embed="rId16"/>
                <a:stretch>
                  <a:fillRect t="-8333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8213997" y="4336363"/>
            <a:ext cx="1111833" cy="4434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4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5" grpId="0" animBg="1"/>
      <p:bldP spid="38" grpId="0"/>
      <p:bldP spid="39" grpId="0"/>
      <p:bldP spid="40" grpId="0"/>
      <p:bldP spid="41" grpId="0" animBg="1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29" t="2451" r="3350" b="8310"/>
          <a:stretch/>
        </p:blipFill>
        <p:spPr>
          <a:xfrm>
            <a:off x="3713019" y="277092"/>
            <a:ext cx="8229600" cy="3422072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3/Σελ.143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719455" y="1136073"/>
            <a:ext cx="5112327" cy="48490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47160" y="2701653"/>
            <a:ext cx="5112327" cy="48490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910945" y="737621"/>
            <a:ext cx="762000" cy="286456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98327" y="845127"/>
            <a:ext cx="4461160" cy="25492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176655" y="2341418"/>
            <a:ext cx="1690254" cy="1357746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099959" y="2189019"/>
            <a:ext cx="1759527" cy="135774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43828" y="836997"/>
                <a:ext cx="187373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28" y="836997"/>
                <a:ext cx="1873735" cy="430887"/>
              </a:xfrm>
              <a:prstGeom prst="rect">
                <a:avLst/>
              </a:prstGeom>
              <a:blipFill>
                <a:blip r:embed="rId3"/>
                <a:stretch>
                  <a:fillRect t="-4225" b="-1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245923" y="894087"/>
            <a:ext cx="1039096" cy="389903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08550" y="1495725"/>
                <a:ext cx="2251308" cy="449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50" y="1495725"/>
                <a:ext cx="2251308" cy="449610"/>
              </a:xfrm>
              <a:prstGeom prst="rect">
                <a:avLst/>
              </a:prstGeom>
              <a:blipFill>
                <a:blip r:embed="rId4"/>
                <a:stretch>
                  <a:fillRect l="-541" t="-8108" b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253709" y="1521097"/>
            <a:ext cx="1149927" cy="41975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33828" y="2062093"/>
                <a:ext cx="1873735" cy="449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ξ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28" y="2062093"/>
                <a:ext cx="1873735" cy="449867"/>
              </a:xfrm>
              <a:prstGeom prst="rect">
                <a:avLst/>
              </a:prstGeom>
              <a:blipFill>
                <a:blip r:embed="rId5"/>
                <a:stretch>
                  <a:fillRect l="-2273" t="-8108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244022" y="2103077"/>
            <a:ext cx="1155126" cy="408883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4293825" y="3840514"/>
            <a:ext cx="0" cy="2715491"/>
          </a:xfrm>
          <a:prstGeom prst="line">
            <a:avLst/>
          </a:prstGeom>
          <a:ln w="38100">
            <a:solidFill>
              <a:srgbClr val="FF006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2018822" y="849102"/>
                <a:ext cx="187373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ε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822" y="849102"/>
                <a:ext cx="1873735" cy="430887"/>
              </a:xfrm>
              <a:prstGeom prst="rect">
                <a:avLst/>
              </a:prstGeom>
              <a:blipFill>
                <a:blip r:embed="rId6"/>
                <a:stretch>
                  <a:fillRect t="-4225"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2089157" y="890086"/>
            <a:ext cx="1039096" cy="3899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047711" y="1528206"/>
                <a:ext cx="2251308" cy="449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711" y="1528206"/>
                <a:ext cx="2251308" cy="449610"/>
              </a:xfrm>
              <a:prstGeom prst="rect">
                <a:avLst/>
              </a:prstGeom>
              <a:blipFill>
                <a:blip r:embed="rId7"/>
                <a:stretch>
                  <a:fillRect l="-542" t="-8219"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2086000" y="1528206"/>
            <a:ext cx="1149927" cy="4197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090874" y="2161088"/>
            <a:ext cx="1111833" cy="4434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2067736" y="2151498"/>
                <a:ext cx="1873735" cy="442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ζ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736" y="2151498"/>
                <a:ext cx="1873735" cy="442429"/>
              </a:xfrm>
              <a:prstGeom prst="rect">
                <a:avLst/>
              </a:prstGeom>
              <a:blipFill>
                <a:blip r:embed="rId8"/>
                <a:stretch>
                  <a:fillRect l="-2273" t="-8219" b="-20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281966" y="3980282"/>
                <a:ext cx="1210976" cy="442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66" y="3980282"/>
                <a:ext cx="1210976" cy="442301"/>
              </a:xfrm>
              <a:prstGeom prst="rect">
                <a:avLst/>
              </a:prstGeom>
              <a:blipFill>
                <a:blip r:embed="rId9"/>
                <a:stretch>
                  <a:fillRect t="-8333" r="-19095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Content Placeholder 2"/>
          <p:cNvSpPr txBox="1">
            <a:spLocks/>
          </p:cNvSpPr>
          <p:nvPr/>
        </p:nvSpPr>
        <p:spPr>
          <a:xfrm>
            <a:off x="1353433" y="4057921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(εντός εναλλάξ)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0" y="4544445"/>
                <a:ext cx="1873735" cy="442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4445"/>
                <a:ext cx="1873735" cy="442301"/>
              </a:xfrm>
              <a:prstGeom prst="rect">
                <a:avLst/>
              </a:prstGeom>
              <a:blipFill>
                <a:blip r:embed="rId10"/>
                <a:stretch>
                  <a:fillRect t="-6849" b="-21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477491" y="4563294"/>
            <a:ext cx="1039096" cy="389903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56886" y="5184617"/>
                <a:ext cx="1210976" cy="449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86" y="5184617"/>
                <a:ext cx="1210976" cy="449162"/>
              </a:xfrm>
              <a:prstGeom prst="rect">
                <a:avLst/>
              </a:prstGeom>
              <a:blipFill>
                <a:blip r:embed="rId11"/>
                <a:stretch>
                  <a:fillRect t="-6757" r="-16583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Content Placeholder 2"/>
          <p:cNvSpPr txBox="1">
            <a:spLocks/>
          </p:cNvSpPr>
          <p:nvPr/>
        </p:nvSpPr>
        <p:spPr>
          <a:xfrm>
            <a:off x="1231367" y="5262256"/>
            <a:ext cx="3067652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(εντός εκτός επί τα αυτά)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-25080" y="5748780"/>
                <a:ext cx="1873735" cy="449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080" y="5748780"/>
                <a:ext cx="1873735" cy="449162"/>
              </a:xfrm>
              <a:prstGeom prst="rect">
                <a:avLst/>
              </a:prstGeom>
              <a:blipFill>
                <a:blip r:embed="rId12"/>
                <a:stretch>
                  <a:fillRect t="-8108" b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/>
          <p:cNvSpPr/>
          <p:nvPr/>
        </p:nvSpPr>
        <p:spPr>
          <a:xfrm>
            <a:off x="452411" y="5767629"/>
            <a:ext cx="1039096" cy="389903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521465" y="3966422"/>
                <a:ext cx="1210976" cy="4451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465" y="3966422"/>
                <a:ext cx="1210976" cy="445186"/>
              </a:xfrm>
              <a:prstGeom prst="rect">
                <a:avLst/>
              </a:prstGeom>
              <a:blipFill>
                <a:blip r:embed="rId13"/>
                <a:stretch>
                  <a:fillRect t="-8219" r="-13636"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Content Placeholder 2"/>
          <p:cNvSpPr txBox="1">
            <a:spLocks/>
          </p:cNvSpPr>
          <p:nvPr/>
        </p:nvSpPr>
        <p:spPr>
          <a:xfrm>
            <a:off x="5592932" y="4044061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(εντός εναλλάξ)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4239499" y="4530585"/>
                <a:ext cx="1873735" cy="4451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99" y="4530585"/>
                <a:ext cx="1873735" cy="445186"/>
              </a:xfrm>
              <a:prstGeom prst="rect">
                <a:avLst/>
              </a:prstGeom>
              <a:blipFill>
                <a:blip r:embed="rId14"/>
                <a:stretch>
                  <a:fillRect t="-8219"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4716990" y="4549434"/>
            <a:ext cx="1039096" cy="3899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4496385" y="5170757"/>
                <a:ext cx="121097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κ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385" y="5170757"/>
                <a:ext cx="1210976" cy="430887"/>
              </a:xfrm>
              <a:prstGeom prst="rect">
                <a:avLst/>
              </a:prstGeom>
              <a:blipFill>
                <a:blip r:embed="rId15"/>
                <a:stretch>
                  <a:fillRect t="-4225" r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Content Placeholder 2"/>
          <p:cNvSpPr txBox="1">
            <a:spLocks/>
          </p:cNvSpPr>
          <p:nvPr/>
        </p:nvSpPr>
        <p:spPr>
          <a:xfrm>
            <a:off x="5470866" y="5248396"/>
            <a:ext cx="3067652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(εντός εκτός επί τα αυτά)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214419" y="5734920"/>
                <a:ext cx="187373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κ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419" y="5734920"/>
                <a:ext cx="1873735" cy="430887"/>
              </a:xfrm>
              <a:prstGeom prst="rect">
                <a:avLst/>
              </a:prstGeom>
              <a:blipFill>
                <a:blip r:embed="rId16"/>
                <a:stretch>
                  <a:fillRect t="-4286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4691910" y="5753769"/>
            <a:ext cx="1039096" cy="3899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897090" y="692727"/>
            <a:ext cx="779067" cy="665576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283411" y="1537444"/>
            <a:ext cx="779067" cy="665576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8464035" y="3826871"/>
            <a:ext cx="0" cy="2715491"/>
          </a:xfrm>
          <a:prstGeom prst="line">
            <a:avLst/>
          </a:prstGeom>
          <a:ln w="38100">
            <a:solidFill>
              <a:srgbClr val="FF006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8472043" y="3964434"/>
                <a:ext cx="2327564" cy="449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</m:acc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2043" y="3964434"/>
                <a:ext cx="2327564" cy="449162"/>
              </a:xfrm>
              <a:prstGeom prst="rect">
                <a:avLst/>
              </a:prstGeom>
              <a:blipFill>
                <a:blip r:embed="rId17"/>
                <a:stretch>
                  <a:fillRect t="-8108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Content Placeholder 2"/>
          <p:cNvSpPr txBox="1">
            <a:spLocks/>
          </p:cNvSpPr>
          <p:nvPr/>
        </p:nvSpPr>
        <p:spPr>
          <a:xfrm>
            <a:off x="10696992" y="3969280"/>
            <a:ext cx="1481149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ευθ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γων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  <p:sp>
        <p:nvSpPr>
          <p:cNvPr id="73" name="Oval 72"/>
          <p:cNvSpPr/>
          <p:nvPr/>
        </p:nvSpPr>
        <p:spPr>
          <a:xfrm>
            <a:off x="9793431" y="4377480"/>
            <a:ext cx="542572" cy="561857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8538518" y="4975771"/>
                <a:ext cx="2327564" cy="449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η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518" y="4975771"/>
                <a:ext cx="2327564" cy="449162"/>
              </a:xfrm>
              <a:prstGeom prst="rect">
                <a:avLst/>
              </a:prstGeom>
              <a:blipFill>
                <a:blip r:embed="rId18"/>
                <a:stretch>
                  <a:fillRect l="-525" t="-8108" b="-1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Content Placeholder 2"/>
          <p:cNvSpPr txBox="1">
            <a:spLocks/>
          </p:cNvSpPr>
          <p:nvPr/>
        </p:nvSpPr>
        <p:spPr>
          <a:xfrm>
            <a:off x="9997860" y="5060045"/>
            <a:ext cx="1833921" cy="70758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(εντός εκτός </a:t>
            </a:r>
          </a:p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 τα αυτά)</a:t>
            </a:r>
          </a:p>
        </p:txBody>
      </p:sp>
      <p:sp>
        <p:nvSpPr>
          <p:cNvPr id="76" name="Oval 75"/>
          <p:cNvSpPr/>
          <p:nvPr/>
        </p:nvSpPr>
        <p:spPr>
          <a:xfrm>
            <a:off x="9828673" y="5870943"/>
            <a:ext cx="970934" cy="561857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ή...</a:t>
            </a:r>
            <a:endParaRPr lang="en-US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38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30" grpId="0"/>
      <p:bldP spid="31" grpId="0" animBg="1"/>
      <p:bldP spid="34" grpId="0"/>
      <p:bldP spid="35" grpId="0" animBg="1"/>
      <p:bldP spid="40" grpId="0"/>
      <p:bldP spid="41" grpId="0" animBg="1"/>
      <p:bldP spid="45" grpId="0"/>
      <p:bldP spid="46" grpId="0" animBg="1"/>
      <p:bldP spid="50" grpId="0" animBg="1"/>
      <p:bldP spid="51" grpId="0"/>
      <p:bldP spid="52" grpId="0"/>
      <p:bldP spid="53" grpId="0"/>
      <p:bldP spid="54" grpId="0"/>
      <p:bldP spid="55" grpId="0" animBg="1"/>
      <p:bldP spid="56" grpId="0"/>
      <p:bldP spid="57" grpId="0"/>
      <p:bldP spid="58" grpId="0"/>
      <p:bldP spid="59" grpId="0" animBg="1"/>
      <p:bldP spid="60" grpId="0"/>
      <p:bldP spid="61" grpId="0"/>
      <p:bldP spid="62" grpId="0"/>
      <p:bldP spid="63" grpId="0" animBg="1"/>
      <p:bldP spid="64" grpId="0"/>
      <p:bldP spid="65" grpId="0"/>
      <p:bldP spid="66" grpId="0"/>
      <p:bldP spid="67" grpId="0" animBg="1"/>
      <p:bldP spid="68" grpId="0" animBg="1"/>
      <p:bldP spid="69" grpId="0" animBg="1"/>
      <p:bldP spid="71" grpId="0"/>
      <p:bldP spid="72" grpId="0"/>
      <p:bldP spid="73" grpId="0" animBg="1"/>
      <p:bldP spid="74" grpId="0"/>
      <p:bldP spid="75" grpId="0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29" t="2451" r="3350" b="8310"/>
          <a:stretch/>
        </p:blipFill>
        <p:spPr>
          <a:xfrm>
            <a:off x="3713019" y="277092"/>
            <a:ext cx="8229600" cy="3422072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3/Σελ.143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719455" y="1136073"/>
            <a:ext cx="5112327" cy="48490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47160" y="2701653"/>
            <a:ext cx="5112327" cy="48490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910945" y="737621"/>
            <a:ext cx="762000" cy="2864561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98327" y="845127"/>
            <a:ext cx="4461160" cy="25492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176655" y="2341418"/>
            <a:ext cx="1690254" cy="1357746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099959" y="2189019"/>
            <a:ext cx="1759527" cy="135774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117426" y="3820688"/>
                <a:ext cx="1873735" cy="449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26" y="3820688"/>
                <a:ext cx="1873735" cy="449162"/>
              </a:xfrm>
              <a:prstGeom prst="rect">
                <a:avLst/>
              </a:prstGeom>
              <a:blipFill>
                <a:blip r:embed="rId3"/>
                <a:stretch>
                  <a:fillRect t="-8219"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/>
          <p:cNvSpPr/>
          <p:nvPr/>
        </p:nvSpPr>
        <p:spPr>
          <a:xfrm>
            <a:off x="173900" y="3849109"/>
            <a:ext cx="1039096" cy="389903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1671837" y="3867096"/>
                <a:ext cx="187373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κ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837" y="3867096"/>
                <a:ext cx="1873735" cy="430887"/>
              </a:xfrm>
              <a:prstGeom prst="rect">
                <a:avLst/>
              </a:prstGeom>
              <a:blipFill>
                <a:blip r:embed="rId4"/>
                <a:stretch>
                  <a:fillRect t="-2817"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1682631" y="3912213"/>
            <a:ext cx="1039096" cy="3899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897090" y="692727"/>
            <a:ext cx="779067" cy="665576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283411" y="1537444"/>
            <a:ext cx="779067" cy="665576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4584762" y="3912213"/>
            <a:ext cx="0" cy="2715491"/>
          </a:xfrm>
          <a:prstGeom prst="line">
            <a:avLst/>
          </a:prstGeom>
          <a:ln w="38100">
            <a:solidFill>
              <a:srgbClr val="FF006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94163" y="4549775"/>
                <a:ext cx="2327564" cy="449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</m:acc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63" y="4549775"/>
                <a:ext cx="2327564" cy="449162"/>
              </a:xfrm>
              <a:prstGeom prst="rect">
                <a:avLst/>
              </a:prstGeom>
              <a:blipFill>
                <a:blip r:embed="rId5"/>
                <a:stretch>
                  <a:fillRect t="-8108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Content Placeholder 2"/>
          <p:cNvSpPr txBox="1">
            <a:spLocks/>
          </p:cNvSpPr>
          <p:nvPr/>
        </p:nvSpPr>
        <p:spPr>
          <a:xfrm>
            <a:off x="2619112" y="4554621"/>
            <a:ext cx="2479361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(ευθεία γωνία)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87341" y="5050665"/>
                <a:ext cx="314858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180−35−70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41" y="5050665"/>
                <a:ext cx="3148585" cy="430887"/>
              </a:xfrm>
              <a:prstGeom prst="rect">
                <a:avLst/>
              </a:prstGeom>
              <a:blipFill>
                <a:blip r:embed="rId6"/>
                <a:stretch>
                  <a:fillRect t="-4286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101192" y="5480159"/>
                <a:ext cx="157064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2" y="5480159"/>
                <a:ext cx="1570646" cy="430887"/>
              </a:xfrm>
              <a:prstGeom prst="rect">
                <a:avLst/>
              </a:prstGeom>
              <a:blipFill>
                <a:blip r:embed="rId7"/>
                <a:stretch>
                  <a:fillRect t="-4225" r="-389" b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561147" y="5513421"/>
            <a:ext cx="1039096" cy="38990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5130076" y="4478110"/>
                <a:ext cx="121097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076" y="4478110"/>
                <a:ext cx="1210976" cy="430887"/>
              </a:xfrm>
              <a:prstGeom prst="rect">
                <a:avLst/>
              </a:prstGeom>
              <a:blipFill>
                <a:blip r:embed="rId8"/>
                <a:stretch>
                  <a:fillRect t="-8571" r="-19697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Content Placeholder 2"/>
          <p:cNvSpPr txBox="1">
            <a:spLocks/>
          </p:cNvSpPr>
          <p:nvPr/>
        </p:nvSpPr>
        <p:spPr>
          <a:xfrm>
            <a:off x="6183457" y="4548366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Κατακορυφήν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4824035" y="4932975"/>
                <a:ext cx="187373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035" y="4932975"/>
                <a:ext cx="1873735" cy="430887"/>
              </a:xfrm>
              <a:prstGeom prst="rect">
                <a:avLst/>
              </a:prstGeom>
              <a:blipFill>
                <a:blip r:embed="rId9"/>
                <a:stretch>
                  <a:fillRect t="-8451"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/>
          <p:cNvSpPr/>
          <p:nvPr/>
        </p:nvSpPr>
        <p:spPr>
          <a:xfrm>
            <a:off x="5301956" y="4973959"/>
            <a:ext cx="1155126" cy="408883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66" grpId="0"/>
      <p:bldP spid="67" grpId="0" animBg="1"/>
      <p:bldP spid="48" grpId="0"/>
      <p:bldP spid="49" grpId="0"/>
      <p:bldP spid="77" grpId="0"/>
      <p:bldP spid="78" grpId="0"/>
      <p:bldP spid="79" grpId="0" animBg="1"/>
      <p:bldP spid="80" grpId="0"/>
      <p:bldP spid="81" grpId="0"/>
      <p:bldP spid="82" grpId="0"/>
      <p:bldP spid="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578" y="286552"/>
            <a:ext cx="6734176" cy="3909745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/Σελ.14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125092" y="500428"/>
            <a:ext cx="1551395" cy="376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55127" y="3671455"/>
            <a:ext cx="7051964" cy="27709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15157" y="1011660"/>
            <a:ext cx="5702597" cy="295644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008820" y="2923322"/>
            <a:ext cx="3893127" cy="1357746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640312">
            <a:off x="5702731" y="1434561"/>
            <a:ext cx="4005881" cy="135774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07785" y="1628714"/>
            <a:ext cx="1597122" cy="3899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796672" y="3214255"/>
            <a:ext cx="1343577" cy="817697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94163" y="2790246"/>
                <a:ext cx="2327564" cy="442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63" y="2790246"/>
                <a:ext cx="2327564" cy="442301"/>
              </a:xfrm>
              <a:prstGeom prst="rect">
                <a:avLst/>
              </a:prstGeom>
              <a:blipFill>
                <a:blip r:embed="rId3"/>
                <a:stretch>
                  <a:fillRect t="-8333" r="-525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Content Placeholder 2"/>
          <p:cNvSpPr txBox="1">
            <a:spLocks/>
          </p:cNvSpPr>
          <p:nvPr/>
        </p:nvSpPr>
        <p:spPr>
          <a:xfrm>
            <a:off x="2660677" y="2836657"/>
            <a:ext cx="1922901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άθρ.γων.τριγ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87341" y="3291136"/>
                <a:ext cx="3726103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−7+2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+27=180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41" y="3291136"/>
                <a:ext cx="372610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128736" y="5397124"/>
                <a:ext cx="157064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32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36" y="5397124"/>
                <a:ext cx="1570646" cy="430887"/>
              </a:xfrm>
              <a:prstGeom prst="rect">
                <a:avLst/>
              </a:prstGeom>
              <a:blipFill>
                <a:blip r:embed="rId5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522248" y="5447457"/>
            <a:ext cx="1039096" cy="38990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7518170" y="1340731"/>
            <a:ext cx="1551395" cy="37661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81471" y="1141351"/>
                <a:ext cx="1210976" cy="440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71" y="1141351"/>
                <a:ext cx="1210976" cy="440120"/>
              </a:xfrm>
              <a:prstGeom prst="rect">
                <a:avLst/>
              </a:prstGeom>
              <a:blipFill>
                <a:blip r:embed="rId6"/>
                <a:stretch>
                  <a:fillRect t="-8333" r="-16080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1334851" y="1211607"/>
            <a:ext cx="3248727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(Εντός εκτός επί τα αυτά)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-50353" y="1623269"/>
                <a:ext cx="2385742" cy="440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Ε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353" y="1623269"/>
                <a:ext cx="2385742" cy="440120"/>
              </a:xfrm>
              <a:prstGeom prst="rect">
                <a:avLst/>
              </a:prstGeom>
              <a:blipFill>
                <a:blip r:embed="rId7"/>
                <a:stretch>
                  <a:fillRect t="-8333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19703" y="3835666"/>
                <a:ext cx="3726103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+7−27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03" y="3835666"/>
                <a:ext cx="3726103" cy="430887"/>
              </a:xfrm>
              <a:prstGeom prst="rect">
                <a:avLst/>
              </a:prstGeom>
              <a:blipFill>
                <a:blip r:embed="rId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52065" y="4380196"/>
                <a:ext cx="3726103" cy="755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160</m:t>
                          </m:r>
                        </m:num>
                        <m:den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65" y="4380196"/>
                <a:ext cx="3726103" cy="7553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 flipV="1">
            <a:off x="463205" y="4380196"/>
            <a:ext cx="479174" cy="31335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32475" y="4795836"/>
            <a:ext cx="479174" cy="31335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c 2"/>
          <p:cNvSpPr/>
          <p:nvPr/>
        </p:nvSpPr>
        <p:spPr>
          <a:xfrm rot="7756706">
            <a:off x="8503946" y="2406160"/>
            <a:ext cx="395256" cy="36781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3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67" grpId="0" animBg="1"/>
      <p:bldP spid="68" grpId="0" animBg="1"/>
      <p:bldP spid="48" grpId="0"/>
      <p:bldP spid="49" grpId="0"/>
      <p:bldP spid="77" grpId="0"/>
      <p:bldP spid="78" grpId="0"/>
      <p:bldP spid="79" grpId="0" animBg="1"/>
      <p:bldP spid="39" grpId="0"/>
      <p:bldP spid="40" grpId="0"/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11α/Σελ.145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81471" y="1141351"/>
                <a:ext cx="1723436" cy="442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acc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71" y="1141351"/>
                <a:ext cx="1723436" cy="442301"/>
              </a:xfrm>
              <a:prstGeom prst="rect">
                <a:avLst/>
              </a:prstGeom>
              <a:blipFill>
                <a:blip r:embed="rId2"/>
                <a:stretch>
                  <a:fillRect t="-8219" b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92962" y="1712677"/>
                <a:ext cx="3916456" cy="6355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</m:acc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</m:acc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: Εντός εκτός επί τα αυτά</a:t>
                </a: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62" y="1712677"/>
                <a:ext cx="3916456" cy="635591"/>
              </a:xfrm>
              <a:prstGeom prst="rect">
                <a:avLst/>
              </a:prstGeom>
              <a:blipFill>
                <a:blip r:embed="rId3"/>
                <a:stretch>
                  <a:fillRect l="-311" t="-115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1368"/>
          <a:stretch/>
        </p:blipFill>
        <p:spPr>
          <a:xfrm>
            <a:off x="6719454" y="244476"/>
            <a:ext cx="5167746" cy="5184361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4" name="Right Brace 3"/>
          <p:cNvSpPr/>
          <p:nvPr/>
        </p:nvSpPr>
        <p:spPr>
          <a:xfrm>
            <a:off x="4073236" y="1111648"/>
            <a:ext cx="510342" cy="1283031"/>
          </a:xfrm>
          <a:prstGeom prst="rightBrace">
            <a:avLst/>
          </a:prstGeom>
          <a:noFill/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782241" y="1583652"/>
            <a:ext cx="484116" cy="367295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316297" y="1554502"/>
            <a:ext cx="1139922" cy="4255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ΑΒ//ΔΖ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941127" y="942109"/>
            <a:ext cx="41564" cy="490450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160336" y="1094509"/>
            <a:ext cx="41564" cy="490450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95321" y="2873173"/>
                <a:ext cx="1723436" cy="440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Η</m:t>
                          </m:r>
                        </m:e>
                      </m:acc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=73°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21" y="2873173"/>
                <a:ext cx="1723436" cy="440120"/>
              </a:xfrm>
              <a:prstGeom prst="rect">
                <a:avLst/>
              </a:prstGeom>
              <a:blipFill>
                <a:blip r:embed="rId5"/>
                <a:stretch>
                  <a:fillRect t="-8219" r="-707" b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306812" y="3444499"/>
                <a:ext cx="3916456" cy="6355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</m:acc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sz="2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Η</m:t>
                        </m:r>
                      </m:e>
                    </m:acc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: Εντός εκτός επί τα αυτά</a:t>
                </a: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12" y="3444499"/>
                <a:ext cx="3916456" cy="635591"/>
              </a:xfrm>
              <a:prstGeom prst="rect">
                <a:avLst/>
              </a:prstGeom>
              <a:blipFill>
                <a:blip r:embed="rId6"/>
                <a:stretch>
                  <a:fillRect l="-311" t="-115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ight Brace 34"/>
          <p:cNvSpPr/>
          <p:nvPr/>
        </p:nvSpPr>
        <p:spPr>
          <a:xfrm>
            <a:off x="4087086" y="2843470"/>
            <a:ext cx="510342" cy="1283031"/>
          </a:xfrm>
          <a:prstGeom prst="rightBrac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4796091" y="3315474"/>
            <a:ext cx="484116" cy="367295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330147" y="3286324"/>
            <a:ext cx="1139922" cy="4255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ΑΒ//ΕΗ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443935" y="1652927"/>
            <a:ext cx="5443265" cy="202984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470069" y="3461089"/>
            <a:ext cx="5569531" cy="16235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9773084" y="1141351"/>
            <a:ext cx="41564" cy="490450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306812" y="4659025"/>
            <a:ext cx="1139922" cy="4255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ΑΒ//ΔΖ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286224" y="5393147"/>
            <a:ext cx="1139922" cy="4255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ΑΒ//ΕΗ</a:t>
            </a:r>
          </a:p>
        </p:txBody>
      </p:sp>
      <p:sp>
        <p:nvSpPr>
          <p:cNvPr id="51" name="Right Brace 50"/>
          <p:cNvSpPr/>
          <p:nvPr/>
        </p:nvSpPr>
        <p:spPr>
          <a:xfrm>
            <a:off x="1523849" y="4584748"/>
            <a:ext cx="510342" cy="1283031"/>
          </a:xfrm>
          <a:prstGeom prst="rightBrace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2232854" y="5056752"/>
            <a:ext cx="484116" cy="367295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2766910" y="5027602"/>
            <a:ext cx="1139922" cy="4255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ΔΖ//ΕΗ</a:t>
            </a:r>
          </a:p>
        </p:txBody>
      </p:sp>
    </p:spTree>
    <p:extLst>
      <p:ext uri="{BB962C8B-B14F-4D97-AF65-F5344CB8AC3E}">
        <p14:creationId xmlns:p14="http://schemas.microsoft.com/office/powerpoint/2010/main" val="279674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" grpId="0" animBg="1"/>
      <p:bldP spid="6" grpId="0" animBg="1"/>
      <p:bldP spid="27" grpId="0" animBg="1"/>
      <p:bldP spid="33" grpId="0"/>
      <p:bldP spid="34" grpId="0"/>
      <p:bldP spid="35" grpId="0" animBg="1"/>
      <p:bldP spid="36" grpId="0" animBg="1"/>
      <p:bldP spid="37" grpId="0" animBg="1"/>
      <p:bldP spid="47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257" y="279593"/>
            <a:ext cx="7576583" cy="2608118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19/Σελ.146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ight Arrow 35"/>
          <p:cNvSpPr/>
          <p:nvPr/>
        </p:nvSpPr>
        <p:spPr>
          <a:xfrm rot="5400000">
            <a:off x="2826901" y="4482047"/>
            <a:ext cx="484116" cy="367295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465455" y="3833984"/>
            <a:ext cx="3207007" cy="5288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διαφορετικές πλευρές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70629" y="1296672"/>
            <a:ext cx="4171627" cy="4037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Άσκηση αντικατάστασης!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60625" y="1883043"/>
            <a:ext cx="1571194" cy="19962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α=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3x-5</a:t>
            </a: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3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‧4-5</a:t>
            </a: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 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-5</a:t>
            </a: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 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μον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54985" y="3991067"/>
            <a:ext cx="1571194" cy="140328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+1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  = 5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μον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2306521" y="1883043"/>
            <a:ext cx="1571194" cy="19962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γ=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‧4-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 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 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μον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870393" y="5029362"/>
            <a:ext cx="2443449" cy="5288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Σκαληνό Τρίγωνο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816188" y="2937164"/>
            <a:ext cx="5194" cy="3782291"/>
          </a:xfrm>
          <a:prstGeom prst="line">
            <a:avLst/>
          </a:prstGeom>
          <a:ln w="38100">
            <a:solidFill>
              <a:srgbClr val="FF006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4812703" y="2957091"/>
            <a:ext cx="4171627" cy="4037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Ισόπλευρο: Ίσες πλευρές!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5610935" y="3430227"/>
                <a:ext cx="3040792" cy="32892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     </a:t>
                </a:r>
                <a:r>
                  <a:rPr lang="el-GR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α=</a:t>
                </a: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</a:t>
                </a:r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>
                  <a:buNone/>
                </a:pPr>
                <a:endParaRPr lang="el-GR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−5=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l-GR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>
                  <a:buNone/>
                </a:pPr>
                <a:endParaRPr lang="el-GR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just">
                  <a:buNone/>
                </a:pPr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935" y="3430227"/>
                <a:ext cx="3040792" cy="3289228"/>
              </a:xfrm>
              <a:prstGeom prst="rect">
                <a:avLst/>
              </a:prstGeom>
              <a:blipFill>
                <a:blip r:embed="rId3"/>
                <a:stretch>
                  <a:fillRect t="-27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>
            <a:off x="8653886" y="2937164"/>
            <a:ext cx="5194" cy="3782291"/>
          </a:xfrm>
          <a:prstGeom prst="line">
            <a:avLst/>
          </a:prstGeom>
          <a:ln w="38100">
            <a:solidFill>
              <a:srgbClr val="FF006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817876" y="2899182"/>
            <a:ext cx="2202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 Αν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x=0</a:t>
            </a: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;;;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8817876" y="3430227"/>
            <a:ext cx="1571194" cy="13357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α=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3x-5</a:t>
            </a: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3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-5</a:t>
            </a: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  = -5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μον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10547866" y="3396454"/>
            <a:ext cx="1571194" cy="140328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0+1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 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μον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0613959" y="4699929"/>
            <a:ext cx="1571194" cy="19962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γ=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  = 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μον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9093679" y="4195744"/>
            <a:ext cx="1359641" cy="712009"/>
          </a:xfrm>
          <a:prstGeom prst="irregularSeal2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Explosion 2 48"/>
          <p:cNvSpPr/>
          <p:nvPr/>
        </p:nvSpPr>
        <p:spPr>
          <a:xfrm>
            <a:off x="10742381" y="5516423"/>
            <a:ext cx="1359641" cy="712009"/>
          </a:xfrm>
          <a:prstGeom prst="irregularSeal2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 rot="20918156">
            <a:off x="7848079" y="5561015"/>
            <a:ext cx="2785261" cy="7321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Πλευρές με αρνητικό μήκος;;;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0823" y="6016897"/>
            <a:ext cx="1140559" cy="777364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5957453" y="5223165"/>
            <a:ext cx="297248" cy="32096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082143" y="5569523"/>
            <a:ext cx="297248" cy="32096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9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25" grpId="0"/>
      <p:bldP spid="30" grpId="0" animBg="1"/>
      <p:bldP spid="38" grpId="0"/>
      <p:bldP spid="8" grpId="0"/>
      <p:bldP spid="46" grpId="0"/>
      <p:bldP spid="9" grpId="0" animBg="1"/>
      <p:bldP spid="49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31490">
            <a:off x="2152687" y="622073"/>
            <a:ext cx="6740141" cy="1325563"/>
          </a:xfrm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τις διακοπές του Πάσχα…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7978" y="2425166"/>
            <a:ext cx="3706094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Σελίδα 141: 1, 5, 7α,β,γ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10326" y="2375773"/>
            <a:ext cx="3939016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Από το προηγούμενο μάθημα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8122" y="3251615"/>
            <a:ext cx="6005950" cy="10107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Σελίδα 143 (Δραστηριότητες Ενότητας):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l-GR" dirty="0"/>
              <a:t>1, 5, 8, 12, 13, 14, 21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15762">
            <a:off x="9997297" y="223201"/>
            <a:ext cx="1447096" cy="1789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799289">
            <a:off x="429864" y="386932"/>
            <a:ext cx="1625745" cy="1858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36896" b="1"/>
          <a:stretch/>
        </p:blipFill>
        <p:spPr>
          <a:xfrm>
            <a:off x="250058" y="4754880"/>
            <a:ext cx="5496012" cy="1852728"/>
          </a:xfrm>
          <a:prstGeom prst="rect">
            <a:avLst/>
          </a:prstGeom>
          <a:ln>
            <a:solidFill>
              <a:srgbClr val="FF0066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19648" r="15204"/>
          <a:stretch/>
        </p:blipFill>
        <p:spPr>
          <a:xfrm rot="247437">
            <a:off x="8849727" y="4055875"/>
            <a:ext cx="2999232" cy="2578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424176" y="3026938"/>
            <a:ext cx="3939016" cy="1221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Σε ΕΝΑ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word document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με τη σειρά οι φωτογραφίες: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orphanoua@yahoo.gr</a:t>
            </a:r>
          </a:p>
        </p:txBody>
      </p:sp>
    </p:spTree>
    <p:extLst>
      <p:ext uri="{BB962C8B-B14F-4D97-AF65-F5344CB8AC3E}">
        <p14:creationId xmlns:p14="http://schemas.microsoft.com/office/powerpoint/2010/main" val="21318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/>
      <p:bldP spid="5" grpId="0" uiExpand="1" build="p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583</Words>
  <Application>Microsoft Office PowerPoint</Application>
  <PresentationFormat>Widescreen</PresentationFormat>
  <Paragraphs>120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τις διακοπές του Πάσχα…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56</cp:revision>
  <dcterms:created xsi:type="dcterms:W3CDTF">2020-03-30T06:48:58Z</dcterms:created>
  <dcterms:modified xsi:type="dcterms:W3CDTF">2020-04-13T06:35:41Z</dcterms:modified>
</cp:coreProperties>
</file>