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«ΕΠΟΧΗ ΤΟΥ ΧΑΛΚΟΥ ΣΤΗΝ ΕΛΛΑΔΑ»</a:t>
            </a:r>
            <a:br>
              <a:rPr lang="el-GR" sz="3600" dirty="0" smtClean="0"/>
            </a:br>
            <a:r>
              <a:rPr lang="el-GR" sz="3600" dirty="0" smtClean="0"/>
              <a:t>«Ο Κυκλαδικός Πολιτισμός»</a:t>
            </a:r>
            <a:endParaRPr lang="el-G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Γ</a:t>
            </a:r>
            <a:r>
              <a:rPr lang="el-GR" dirty="0" err="1" smtClean="0"/>
              <a:t>΄Τάξη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ζωή των Κυκλαδιτών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/>
              <a:t>Ο Κυκλαδικός Πολιτισμός αναπτύχθηκε στα νησιά του κεντρικού Αιγαίου (Κυκλάδες).</a:t>
            </a:r>
          </a:p>
          <a:p>
            <a:pPr algn="just"/>
            <a:r>
              <a:rPr lang="el-GR" sz="2300" dirty="0" smtClean="0"/>
              <a:t>Ασχολούνταν κυρίως με τη θάλασσα: ναυτικοί, έμποροι και ψαράδες.</a:t>
            </a:r>
          </a:p>
          <a:p>
            <a:pPr algn="just"/>
            <a:r>
              <a:rPr lang="el-GR" sz="2300" dirty="0" smtClean="0"/>
              <a:t>Με τα πλοία τους ταξίδευαν στο Αιγαίο, αντάλλασσαν τα προϊόντα τους και γνώριζαν κι άλλους πολιτισμούς.</a:t>
            </a:r>
          </a:p>
          <a:p>
            <a:pPr algn="just"/>
            <a:r>
              <a:rPr lang="el-GR" sz="2300" dirty="0" smtClean="0"/>
              <a:t>Επίσης ήταν κτηνοτρόφοι, κυνηγοί και γεωργοί. Καλλιεργούσαν σιτάρι, ελιές και αμπέλια που τους έδιναν λάδι και κρασί.  </a:t>
            </a:r>
          </a:p>
          <a:p>
            <a:pPr algn="just"/>
            <a:r>
              <a:rPr lang="el-GR" sz="2300" dirty="0" smtClean="0"/>
              <a:t>Κατοικούσαν σε μικρές παράλιες πόλεις ή σε πλαγιές παράλιων λόφων.</a:t>
            </a:r>
          </a:p>
          <a:p>
            <a:pPr algn="just"/>
            <a:r>
              <a:rPr lang="el-GR" sz="2300" dirty="0" smtClean="0"/>
              <a:t>Λόγω των πειρατών έκτιζαν τείχη γύρω από τις πόλεις.</a:t>
            </a:r>
          </a:p>
          <a:p>
            <a:pPr algn="just">
              <a:buNone/>
            </a:pPr>
            <a:endParaRPr lang="el-GR" sz="23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ζωή των Κυκλαδιτών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300" dirty="0" smtClean="0"/>
              <a:t>Τα σπίτια τους ήταν : (α) φτιαγμένα από πέτρες και λάσπη , (β) βρίσκονταν κοντά το ένα στο άλλο, (γ) είχαν ένα ή δύο δωμάτια και (δ) το πάτωμα το έστρωναν με χώμα ή μικρές πλάκες.</a:t>
            </a:r>
          </a:p>
          <a:p>
            <a:pPr algn="just"/>
            <a:r>
              <a:rPr lang="el-GR" sz="2300" dirty="0" smtClean="0"/>
              <a:t>Έτρωγαν ψάρια, θαλασσινά, όσπρια λαχανικά και κρέας.</a:t>
            </a:r>
          </a:p>
          <a:p>
            <a:pPr algn="just"/>
            <a:r>
              <a:rPr lang="el-GR" sz="2300" dirty="0" smtClean="0"/>
              <a:t>Έπιναν γάλα και κρασί.</a:t>
            </a:r>
          </a:p>
          <a:p>
            <a:pPr algn="just"/>
            <a:r>
              <a:rPr lang="el-GR" sz="2300" dirty="0" smtClean="0"/>
              <a:t>Ήταν άνθρωποι χαρούμενοι και ειρηνικοί και διασκέδαζαν τραγουδώντας, παίζοντας μουσική και κάνοντας αθλήματα. </a:t>
            </a:r>
          </a:p>
          <a:p>
            <a:r>
              <a:rPr lang="el-GR" sz="2300" dirty="0" smtClean="0"/>
              <a:t>Όταν πέθαινε κάποιος τον έθαβαν έξω από την πόλη και τοποθετούσαν κοντά του κτερίσματα.</a:t>
            </a:r>
          </a:p>
          <a:p>
            <a:r>
              <a:rPr lang="el-GR" sz="2300" dirty="0" smtClean="0"/>
              <a:t>Δεν υπήρχε γραφή.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τέχνη των Κυκλαδιτών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Ήταν σπουδαίοι τεχνίτες.</a:t>
            </a:r>
          </a:p>
          <a:p>
            <a:r>
              <a:rPr lang="el-GR" dirty="0" smtClean="0"/>
              <a:t>Κατασκεύαζαν εργαλεία από οψιανό, μια μικρή, πολύ σκληρή πέτρα που έβγαινε στο νησί της Μήλου.</a:t>
            </a:r>
          </a:p>
          <a:p>
            <a:r>
              <a:rPr lang="el-GR" dirty="0" smtClean="0"/>
              <a:t>Αργότερα έμαθαν να χρησιμοιποιούν το χαλκό και έφτιαξαν καλύτερα εργαλεία. </a:t>
            </a:r>
          </a:p>
          <a:p>
            <a:r>
              <a:rPr lang="el-GR" dirty="0" smtClean="0"/>
              <a:t>Χρησιμοποιούσαν λευκό μάρμαρο από τη Νάξο και την Πάρο.</a:t>
            </a:r>
          </a:p>
          <a:p>
            <a:r>
              <a:rPr lang="el-GR" dirty="0" smtClean="0"/>
              <a:t>Επίσης ήταν σπουδαίοι καλλιτέχνες. Πάνω στα πήλινα αγγεία που κατασκεύασαν έκαναν πολύ ωραία σχέδια. </a:t>
            </a:r>
          </a:p>
          <a:p>
            <a:r>
              <a:rPr lang="el-GR" dirty="0" smtClean="0"/>
              <a:t>Αγγεία με μορφή ζώου και Τηγανόσχημα αγγεία.  </a:t>
            </a:r>
          </a:p>
          <a:p>
            <a:r>
              <a:rPr lang="el-GR" dirty="0" smtClean="0"/>
              <a:t>Έφτιαχναν κοσμήματα: καρφίτσες, βραχιόλια, δακτυλίδια, περιδέραια.</a:t>
            </a:r>
          </a:p>
          <a:p>
            <a:r>
              <a:rPr lang="el-GR" dirty="0" smtClean="0"/>
              <a:t>Υλικά: ασήμι, χαλκός, κοχύλια, πολύχρωμες πέτρινες χάντρες </a:t>
            </a:r>
            <a:endParaRPr lang="el-G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τέχνη των Κυκλαδιτών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Σπουδαιότερα έργα: Τα ειδώλια.</a:t>
            </a:r>
          </a:p>
          <a:p>
            <a:pPr algn="just"/>
            <a:r>
              <a:rPr lang="el-GR" dirty="0" smtClean="0"/>
              <a:t>Ήταν φτιαγμένα από λευκό μάρμαρο.</a:t>
            </a:r>
          </a:p>
          <a:p>
            <a:pPr algn="just"/>
            <a:r>
              <a:rPr lang="el-GR" u="sng" dirty="0" smtClean="0"/>
              <a:t>Γυναικεία Ειδώλια:</a:t>
            </a:r>
            <a:r>
              <a:rPr lang="el-GR" dirty="0" smtClean="0"/>
              <a:t> θεές ή νύμφες με τα χέρια τους διπλωμένα στο στήθος.</a:t>
            </a:r>
          </a:p>
          <a:p>
            <a:pPr algn="just"/>
            <a:r>
              <a:rPr lang="el-GR" u="sng" dirty="0" smtClean="0"/>
              <a:t>Ανδρικά Ειδώλια:</a:t>
            </a:r>
            <a:r>
              <a:rPr lang="el-GR" dirty="0" smtClean="0"/>
              <a:t> κυνηγοί, μουσικοί, άνθρωποι που γλεντούσαν.</a:t>
            </a:r>
          </a:p>
          <a:p>
            <a:pPr algn="just"/>
            <a:r>
              <a:rPr lang="el-GR" dirty="0" smtClean="0"/>
              <a:t>Τα ειδώλια αυτά πωλούνταν σε όλο το Αιγαίο και κυρίως στην Κρήτη.</a:t>
            </a:r>
          </a:p>
          <a:p>
            <a:pPr algn="just"/>
            <a:r>
              <a:rPr lang="el-GR" dirty="0" smtClean="0"/>
              <a:t>Οι Κυκλαδίτες επηρεάστηκαν από την τέχνη των Μινωιτών (της Κρήτης).</a:t>
            </a:r>
          </a:p>
          <a:p>
            <a:pPr algn="just"/>
            <a:r>
              <a:rPr lang="el-GR" dirty="0" smtClean="0"/>
              <a:t>Θαυμάσιες τοιχογραφίες στο Ακρωτήριο της Θήρας.</a:t>
            </a:r>
            <a:endParaRPr lang="el-GR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375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«ΕΠΟΧΗ ΤΟΥ ΧΑΛΚΟΥ ΣΤΗΝ ΕΛΛΑΔΑ» «Ο Κυκλαδικός Πολιτισμός»</vt:lpstr>
      <vt:lpstr>Η ζωή των Κυκλαδιτών (1)</vt:lpstr>
      <vt:lpstr>Η ζωή των Κυκλαδιτών (2)</vt:lpstr>
      <vt:lpstr>Η τέχνη των Κυκλαδιτών (1)</vt:lpstr>
      <vt:lpstr>Η τέχνη των Κυκλαδιτών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«ΕΠΟΧΗ ΤΟΥ ΧΑΛΚΟΥ ΣΤΗΝ ΕΛΛΑΔΑ» «Ο Κυκλαδικός Πολιτισμός»</dc:title>
  <dc:creator>Stelios</dc:creator>
  <cp:lastModifiedBy>e59695</cp:lastModifiedBy>
  <cp:revision>8</cp:revision>
  <dcterms:created xsi:type="dcterms:W3CDTF">2006-08-16T00:00:00Z</dcterms:created>
  <dcterms:modified xsi:type="dcterms:W3CDTF">2015-08-14T06:44:41Z</dcterms:modified>
</cp:coreProperties>
</file>