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335E66-D82B-4A09-A997-691FA99E0DCC}" type="datetimeFigureOut">
              <a:rPr lang="el-GR" smtClean="0"/>
              <a:t>21/11/2012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98E4698-3A11-44AA-9084-87CF4F8489AB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821953"/>
          </a:xfrm>
        </p:spPr>
        <p:txBody>
          <a:bodyPr/>
          <a:lstStyle/>
          <a:p>
            <a:pPr algn="ctr"/>
            <a:r>
              <a:rPr lang="el-GR" u="sng" dirty="0" smtClean="0"/>
              <a:t>Πτώσεις</a:t>
            </a:r>
            <a:endParaRPr lang="el-GR" u="sng" dirty="0"/>
          </a:p>
        </p:txBody>
      </p:sp>
      <p:pic>
        <p:nvPicPr>
          <p:cNvPr id="1026" name="Picture 2" descr="https://encrypted-tbn3.gstatic.com/images?q=tbn:ANd9GcQoRhA6Gct1YgggzbvtUxNJmIELPxAvcmeerV_GhAtvRGGbFluY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86319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2852936"/>
            <a:ext cx="44073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b="1" u="sng" dirty="0" smtClean="0"/>
              <a:t>Ο δάσκαλος</a:t>
            </a:r>
            <a:r>
              <a:rPr lang="el-GR" sz="2400" b="1" dirty="0" smtClean="0"/>
              <a:t> </a:t>
            </a:r>
            <a:r>
              <a:rPr lang="el-GR" sz="2400" dirty="0" smtClean="0"/>
              <a:t>δείχνει τον πίνακα.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351192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b="1" u="sng" dirty="0" smtClean="0"/>
              <a:t>Ποιος</a:t>
            </a:r>
            <a:r>
              <a:rPr lang="el-GR" sz="2400" dirty="0"/>
              <a:t> </a:t>
            </a:r>
            <a:r>
              <a:rPr lang="el-GR" sz="2400" dirty="0" smtClean="0"/>
              <a:t>δείχνει τον πίνακα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4365104"/>
            <a:ext cx="34133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3200" dirty="0" smtClean="0"/>
              <a:t>Ονομαστική πτώση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821953"/>
          </a:xfrm>
        </p:spPr>
        <p:txBody>
          <a:bodyPr/>
          <a:lstStyle/>
          <a:p>
            <a:pPr algn="ctr"/>
            <a:r>
              <a:rPr lang="el-GR" u="sng" dirty="0" smtClean="0"/>
              <a:t>Πτώσεις</a:t>
            </a:r>
            <a:endParaRPr lang="el-GR" u="sng" dirty="0"/>
          </a:p>
        </p:txBody>
      </p:sp>
      <p:pic>
        <p:nvPicPr>
          <p:cNvPr id="1026" name="Picture 2" descr="https://encrypted-tbn3.gstatic.com/images?q=tbn:ANd9GcQoRhA6Gct1YgggzbvtUxNJmIELPxAvcmeerV_GhAtvRGGbFluY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86319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2852936"/>
            <a:ext cx="436690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πίνακας είναι </a:t>
            </a:r>
            <a:r>
              <a:rPr lang="el-GR" sz="2400" b="1" u="sng" dirty="0" smtClean="0"/>
              <a:t>του δασκάλου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313412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b="1" u="sng" dirty="0" smtClean="0"/>
              <a:t>Ποιού</a:t>
            </a:r>
            <a:r>
              <a:rPr lang="el-GR" sz="2400" dirty="0" smtClean="0"/>
              <a:t> είναι ο πίνακας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4365104"/>
            <a:ext cx="254447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3200" dirty="0" smtClean="0"/>
              <a:t>Γενική πτώση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821953"/>
          </a:xfrm>
        </p:spPr>
        <p:txBody>
          <a:bodyPr/>
          <a:lstStyle/>
          <a:p>
            <a:pPr algn="ctr"/>
            <a:r>
              <a:rPr lang="el-GR" u="sng" dirty="0" smtClean="0"/>
              <a:t>Πτώσεις</a:t>
            </a:r>
            <a:endParaRPr lang="el-GR" u="sng" dirty="0"/>
          </a:p>
        </p:txBody>
      </p:sp>
      <p:pic>
        <p:nvPicPr>
          <p:cNvPr id="1026" name="Picture 2" descr="https://encrypted-tbn3.gstatic.com/images?q=tbn:ANd9GcQoRhA6Gct1YgggzbvtUxNJmIELPxAvcmeerV_GhAtvRGGbFluY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86319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2852936"/>
            <a:ext cx="497354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Οι μαθητές κοιτάζουν </a:t>
            </a:r>
            <a:r>
              <a:rPr lang="el-GR" sz="2400" b="1" u="sng" dirty="0" smtClean="0"/>
              <a:t>το δάσκαλο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333520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b="1" u="sng" dirty="0" smtClean="0"/>
              <a:t>Τι</a:t>
            </a:r>
            <a:r>
              <a:rPr lang="el-GR" sz="2400" dirty="0" smtClean="0"/>
              <a:t> κοιτάζουν οι μαθητές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4365104"/>
            <a:ext cx="306096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3200" dirty="0" smtClean="0"/>
              <a:t>Αιτιατική πτώση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821953"/>
          </a:xfrm>
        </p:spPr>
        <p:txBody>
          <a:bodyPr/>
          <a:lstStyle/>
          <a:p>
            <a:pPr algn="ctr"/>
            <a:r>
              <a:rPr lang="el-GR" u="sng" dirty="0" smtClean="0"/>
              <a:t>Πτώσεις</a:t>
            </a:r>
            <a:endParaRPr lang="el-GR" u="sng" dirty="0"/>
          </a:p>
        </p:txBody>
      </p:sp>
      <p:pic>
        <p:nvPicPr>
          <p:cNvPr id="1026" name="Picture 2" descr="https://encrypted-tbn3.gstatic.com/images?q=tbn:ANd9GcQoRhA6Gct1YgggzbvtUxNJmIELPxAvcmeerV_GhAtvRGGbFluY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86319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3928" y="2780928"/>
            <a:ext cx="425520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b="1" u="sng" dirty="0" smtClean="0"/>
              <a:t>Δάσκαλε!</a:t>
            </a:r>
            <a:r>
              <a:rPr lang="el-GR" sz="2400" dirty="0" smtClean="0"/>
              <a:t> Μπορώ να πιώ νερό;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292163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 smtClean="0"/>
              <a:t>Όταν</a:t>
            </a:r>
            <a:r>
              <a:rPr lang="el-GR" sz="2400" b="1" dirty="0" smtClean="0"/>
              <a:t> </a:t>
            </a:r>
            <a:r>
              <a:rPr lang="el-GR" sz="2400" b="1" u="sng" dirty="0" smtClean="0"/>
              <a:t>καλώ</a:t>
            </a:r>
            <a:r>
              <a:rPr lang="el-GR" sz="2400" b="1" dirty="0" smtClean="0"/>
              <a:t> </a:t>
            </a:r>
            <a:r>
              <a:rPr lang="el-GR" sz="2400" dirty="0" smtClean="0"/>
              <a:t>κάποιον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4365104"/>
            <a:ext cx="287322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3200" dirty="0" smtClean="0"/>
              <a:t>Κλητική πτώση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821953"/>
          </a:xfrm>
        </p:spPr>
        <p:txBody>
          <a:bodyPr/>
          <a:lstStyle/>
          <a:p>
            <a:pPr algn="ctr"/>
            <a:r>
              <a:rPr lang="el-GR" u="sng" dirty="0" smtClean="0"/>
              <a:t>Πτώσεις</a:t>
            </a:r>
            <a:endParaRPr lang="el-GR" u="sng" dirty="0"/>
          </a:p>
        </p:txBody>
      </p:sp>
      <p:pic>
        <p:nvPicPr>
          <p:cNvPr id="1026" name="Picture 2" descr="https://encrypted-tbn3.gstatic.com/images?q=tbn:ANd9GcQoRhA6Gct1YgggzbvtUxNJmIELPxAvcmeerV_GhAtvRGGbFluY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86319" cy="2664296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707904" y="2132856"/>
          <a:ext cx="460851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743"/>
                <a:gridCol w="26487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Πτώσεις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Ενικός Αριθμός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 δάσκαλος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Γενική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του δασκάλου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Αιτιατική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τον δάσκαλο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Κλητική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δάσκαλε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Πληθυντικός</a:t>
                      </a:r>
                      <a:r>
                        <a:rPr lang="el-GR" baseline="0" dirty="0" smtClean="0"/>
                        <a:t> αριθμός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οι δάσκαλοι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Γενική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των</a:t>
                      </a:r>
                      <a:r>
                        <a:rPr lang="el-GR" baseline="0" dirty="0" smtClean="0"/>
                        <a:t> δασκάλων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Αιτιατική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τους δασκάλους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Κλητική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δάσκαλοι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84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Πτώσεις</vt:lpstr>
      <vt:lpstr>Πτώσεις</vt:lpstr>
      <vt:lpstr>Πτώσεις</vt:lpstr>
      <vt:lpstr>Πτώσεις</vt:lpstr>
      <vt:lpstr>Πτώσεις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Πτώσεις</dc:title>
  <dc:creator>leo</dc:creator>
  <cp:lastModifiedBy>leo</cp:lastModifiedBy>
  <cp:revision>2</cp:revision>
  <dcterms:created xsi:type="dcterms:W3CDTF">2012-11-21T20:32:13Z</dcterms:created>
  <dcterms:modified xsi:type="dcterms:W3CDTF">2012-11-21T20:45:46Z</dcterms:modified>
</cp:coreProperties>
</file>