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0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2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4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2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B02D2-AAB5-432A-ADE2-000BBE76D67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C2097-1D6E-4011-AB84-A745D1AF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2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4294" y="1013347"/>
            <a:ext cx="1024299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Ορισμοί: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14300" algn="l"/>
              </a:tabLst>
            </a:pP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................................................................................ :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Δύο κάθετοι αριθμημένοι άξονες, ένας οριζόντιος και ένας κατακόρυφος,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 σημείο τομής τους το μηδέν του κάθε άξονα.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Άξονας των ......................................... : Ο οριζόντιος άξονας (ευθεία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Άξονας των ......................................... : Ο κατακόρυφος άξονας (ευθεία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........................................................... : Ένα διατεταγμένο ζεύγος αριθμών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που καθορίζει τη θέση ενός σημείου στο επίπεδο.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82" y="305928"/>
            <a:ext cx="6362420" cy="5057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dirty="0"/>
              <a:t>Συντεταγμένες Σημείου</a:t>
            </a:r>
            <a:endParaRPr lang="en-US" sz="36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277716" y="5707569"/>
            <a:ext cx="161925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55792" y="5702354"/>
            <a:ext cx="200025" cy="1809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4105" y="5276052"/>
            <a:ext cx="31373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4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Συμβολισμός: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 (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kumimoji="0" lang="el-GR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1433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l-G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		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9666" y="1591284"/>
            <a:ext cx="4668981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Ορθοκανονικό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Σύστημα Αξόνων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70045" y="3005031"/>
            <a:ext cx="3187411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τετμημένων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0045" y="3670709"/>
            <a:ext cx="3187411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τεταγμένων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88475" y="4343919"/>
            <a:ext cx="4668981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Συντεταγμένες Σημείου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2965" y="5812344"/>
            <a:ext cx="1593706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τετμημένη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08556" y="5789777"/>
            <a:ext cx="1483734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τεταγμένη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4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4294" y="1673814"/>
            <a:ext cx="8541121" cy="477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2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Ορισμοί:</a:t>
            </a:r>
            <a:r>
              <a:rPr kumimoji="0" lang="el-GR" altLang="en-US" sz="2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l-GR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.......................................................... 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σημείο τομής των αξόνων με συντεταγμένες (0,0).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l-GR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........................................... 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4 περιοχές που δημιουργούνται από την τομή των αξόνων.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Προσοχή! Τα σημεία που βρίσκονται ΠΑΝΩ στους άξονες,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δεν ανήκουν σε ΚΑΝΕΝΑ τεταρτημόριο!!!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82" y="305928"/>
            <a:ext cx="6362420" cy="5057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dirty="0"/>
              <a:t>Συντεταγμένες Σημείου</a:t>
            </a:r>
            <a:endParaRPr lang="en-US" sz="3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1433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l-G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l-G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		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866" y="2327005"/>
            <a:ext cx="4668981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Αρχή των Αξόνων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98445" y="3746658"/>
            <a:ext cx="3187411" cy="36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Τεταρτημόρια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25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212726"/>
            <a:ext cx="2195945" cy="6739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Εφαρμογή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49237" y="378980"/>
            <a:ext cx="7689272" cy="6354329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8326581" y="2175162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399" y="688259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67053" y="1685786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5961" y="2697166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70216" y="1184782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(-4,4)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65961" y="3223854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2399" y="3184963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198" y="3714108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(0,-1)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02180" y="4212872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(-5,-2)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47852" y="5709162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(-2,-5)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797" y="4716434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80759" y="473137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67053" y="3165774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30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212726"/>
            <a:ext cx="2195945" cy="6739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Εφαρμογή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64226" y="281995"/>
            <a:ext cx="7689272" cy="6354329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0141570" y="2078177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87388" y="591274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42" y="1588801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0950" y="2600181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5205" y="108779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(-4,4)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0950" y="312686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87388" y="3087978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68187" y="3617123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(0,-1)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7169" y="411588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(-5,-2)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2841" y="561217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(-2,-5)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77786" y="461944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95748" y="4634394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42" y="306878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5919" y="2369564"/>
            <a:ext cx="2441863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Τεταρτημόριο: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26327" y="2369564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Α, Η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59769" y="3117715"/>
            <a:ext cx="2441863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Τεταρτημόριο: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840177" y="3117715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Β, Κ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73619" y="3865866"/>
            <a:ext cx="2441863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Τεταρτημόριο: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54027" y="3865866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Δ, Λ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87469" y="4614017"/>
            <a:ext cx="2441863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Τεταρτημόριο: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67877" y="4614017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Γ, Θ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21224" y="5791637"/>
            <a:ext cx="2580408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Αρχή των Αξόνων: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26327" y="5791637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(0,0)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8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212726"/>
            <a:ext cx="2195945" cy="6739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Εφαρμογή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64226" y="281995"/>
            <a:ext cx="7689272" cy="6354329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0141570" y="2078177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87388" y="591274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42" y="1588801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0950" y="2600181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5205" y="108779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(-4,4)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0950" y="312686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87388" y="3087978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68187" y="3617123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(0,-1)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7169" y="411588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(-5,-2)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2841" y="561217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(-2,-5)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77786" y="461944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95748" y="4634394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42" y="306878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00891" y="1310364"/>
            <a:ext cx="2441863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Ίδια Τετμημένη: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26327" y="1164670"/>
            <a:ext cx="1413164" cy="8683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Β, Ζ</a:t>
            </a:r>
          </a:p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Ν, Ο, Ε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00891" y="2369564"/>
            <a:ext cx="2441863" cy="5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Ίδια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Τεταγμένη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826327" y="2283978"/>
            <a:ext cx="1413164" cy="74815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Ζ, Ο, Μ</a:t>
            </a:r>
          </a:p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Γ. Θ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00891" y="3510334"/>
            <a:ext cx="2441863" cy="711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Στον άξονα των τετμημένων: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40197" y="3577233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Ζ, Ο, Μ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840197" y="4395944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Ίδιο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y=0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00891" y="4348152"/>
            <a:ext cx="2441863" cy="711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κοινό έχουν;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14741" y="5269870"/>
            <a:ext cx="2441863" cy="711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Στον άξονα των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τεταγμένων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854047" y="5336769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Ν, Ο, Ε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854047" y="6155480"/>
            <a:ext cx="1413164" cy="576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Ίδιο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x=0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14741" y="6107688"/>
            <a:ext cx="2441863" cy="711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κοινό έχουν;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212726"/>
            <a:ext cx="2195945" cy="6739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Εφαρμογή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64226" y="281995"/>
            <a:ext cx="7689272" cy="6354329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0141570" y="2078177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87388" y="591274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42" y="1588801"/>
            <a:ext cx="706583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0950" y="2600181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5205" y="108779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(-4,4)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0950" y="312686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87388" y="3087978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68187" y="3617123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(0,-1)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7169" y="411588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(-5,-2)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62841" y="5612177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(-2,-5)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77786" y="461944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95748" y="4634394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(4,-3)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42" y="3068789"/>
            <a:ext cx="817421" cy="346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(0,0)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71641" y="2284540"/>
            <a:ext cx="2441863" cy="711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Πρόσημα στα Τεταρτημόρια: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Horizontal Scroll 23"/>
          <p:cNvSpPr/>
          <p:nvPr/>
        </p:nvSpPr>
        <p:spPr>
          <a:xfrm rot="20994559">
            <a:off x="8493940" y="484076"/>
            <a:ext cx="3295260" cy="2240177"/>
          </a:xfrm>
          <a:prstGeom prst="horizontalScroll">
            <a:avLst>
              <a:gd name="adj" fmla="val 676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Τεταρτημόριο: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&gt; 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&gt; 0</a:t>
            </a:r>
          </a:p>
        </p:txBody>
      </p:sp>
      <p:sp>
        <p:nvSpPr>
          <p:cNvPr id="33" name="Horizontal Scroll 32"/>
          <p:cNvSpPr/>
          <p:nvPr/>
        </p:nvSpPr>
        <p:spPr>
          <a:xfrm rot="20994559">
            <a:off x="4696073" y="828288"/>
            <a:ext cx="3295260" cy="2240177"/>
          </a:xfrm>
          <a:prstGeom prst="horizontalScroll">
            <a:avLst>
              <a:gd name="adj" fmla="val 676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Τεταρτημόριο: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&gt; 0</a:t>
            </a:r>
          </a:p>
        </p:txBody>
      </p:sp>
      <p:sp>
        <p:nvSpPr>
          <p:cNvPr id="34" name="Horizontal Scroll 33"/>
          <p:cNvSpPr/>
          <p:nvPr/>
        </p:nvSpPr>
        <p:spPr>
          <a:xfrm rot="20994559">
            <a:off x="8552804" y="3836140"/>
            <a:ext cx="3295260" cy="2240177"/>
          </a:xfrm>
          <a:prstGeom prst="horizontalScroll">
            <a:avLst>
              <a:gd name="adj" fmla="val 676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Τεταρτημόριο: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</p:txBody>
      </p:sp>
      <p:sp>
        <p:nvSpPr>
          <p:cNvPr id="35" name="Horizontal Scroll 34"/>
          <p:cNvSpPr/>
          <p:nvPr/>
        </p:nvSpPr>
        <p:spPr>
          <a:xfrm rot="20994559">
            <a:off x="4696073" y="3813852"/>
            <a:ext cx="3295260" cy="2240177"/>
          </a:xfrm>
          <a:prstGeom prst="horizontalScroll">
            <a:avLst>
              <a:gd name="adj" fmla="val 676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Τεταρτημόριο: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199964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0891" y="212726"/>
            <a:ext cx="2195945" cy="6739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εξάσκηση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511" b="2920"/>
          <a:stretch/>
        </p:blipFill>
        <p:spPr>
          <a:xfrm>
            <a:off x="2542466" y="212725"/>
            <a:ext cx="9576173" cy="5259819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542466" y="5597236"/>
            <a:ext cx="9576173" cy="1039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Επιπλέον: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Να τοποθετήσετε τα σημεία Σ(-2,3), Ρ(7,-3), Α(3,4) και Β(-5,-1)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87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508</Words>
  <Application>Microsoft Office PowerPoint</Application>
  <PresentationFormat>Widescreen</PresentationFormat>
  <Paragraphs>132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Εφαρμογή</vt:lpstr>
      <vt:lpstr>Εφαρμογή</vt:lpstr>
      <vt:lpstr>Εφαρμογή</vt:lpstr>
      <vt:lpstr>Εφαρμογή</vt:lpstr>
      <vt:lpstr>Για εξάσκηση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7</cp:revision>
  <dcterms:created xsi:type="dcterms:W3CDTF">2020-04-04T12:41:50Z</dcterms:created>
  <dcterms:modified xsi:type="dcterms:W3CDTF">2020-04-13T06:29:47Z</dcterms:modified>
</cp:coreProperties>
</file>